
<file path=[Content_Types].xml><?xml version="1.0" encoding="utf-8"?>
<Types xmlns="http://schemas.openxmlformats.org/package/2006/content-types">
  <Default Extension="fntdata" ContentType="application/x-fontdata"/>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9"/>
  </p:notesMasterIdLst>
  <p:sldIdLst>
    <p:sldId id="301" r:id="rId2"/>
    <p:sldId id="1842" r:id="rId3"/>
    <p:sldId id="1843" r:id="rId4"/>
    <p:sldId id="1844" r:id="rId5"/>
    <p:sldId id="1845" r:id="rId6"/>
    <p:sldId id="1846" r:id="rId7"/>
    <p:sldId id="1892" r:id="rId8"/>
    <p:sldId id="1847" r:id="rId9"/>
    <p:sldId id="1848" r:id="rId10"/>
    <p:sldId id="1850" r:id="rId11"/>
    <p:sldId id="1851" r:id="rId12"/>
    <p:sldId id="1832" r:id="rId13"/>
    <p:sldId id="1852" r:id="rId14"/>
    <p:sldId id="360" r:id="rId15"/>
    <p:sldId id="1856" r:id="rId16"/>
    <p:sldId id="1858" r:id="rId17"/>
    <p:sldId id="1853" r:id="rId18"/>
    <p:sldId id="1855" r:id="rId19"/>
    <p:sldId id="1859" r:id="rId20"/>
    <p:sldId id="1834" r:id="rId21"/>
    <p:sldId id="1841" r:id="rId22"/>
    <p:sldId id="1889" r:id="rId23"/>
    <p:sldId id="1900" r:id="rId24"/>
    <p:sldId id="1888" r:id="rId25"/>
    <p:sldId id="1860" r:id="rId26"/>
    <p:sldId id="1861" r:id="rId27"/>
    <p:sldId id="1902" r:id="rId28"/>
    <p:sldId id="1863" r:id="rId29"/>
    <p:sldId id="1904" r:id="rId30"/>
    <p:sldId id="1864" r:id="rId31"/>
    <p:sldId id="1865" r:id="rId32"/>
    <p:sldId id="1866" r:id="rId33"/>
    <p:sldId id="1901" r:id="rId34"/>
    <p:sldId id="1867" r:id="rId35"/>
    <p:sldId id="1868" r:id="rId36"/>
    <p:sldId id="1869" r:id="rId37"/>
    <p:sldId id="1884" r:id="rId38"/>
    <p:sldId id="1870" r:id="rId39"/>
    <p:sldId id="1893" r:id="rId40"/>
    <p:sldId id="1871" r:id="rId41"/>
    <p:sldId id="1872" r:id="rId42"/>
    <p:sldId id="1873" r:id="rId43"/>
    <p:sldId id="1874" r:id="rId44"/>
    <p:sldId id="1883" r:id="rId45"/>
    <p:sldId id="1876" r:id="rId46"/>
    <p:sldId id="1895" r:id="rId47"/>
    <p:sldId id="1891" r:id="rId48"/>
    <p:sldId id="1875" r:id="rId49"/>
    <p:sldId id="1877" r:id="rId50"/>
    <p:sldId id="1894" r:id="rId51"/>
    <p:sldId id="1880" r:id="rId52"/>
    <p:sldId id="1886" r:id="rId53"/>
    <p:sldId id="1885" r:id="rId54"/>
    <p:sldId id="1887" r:id="rId55"/>
    <p:sldId id="1898" r:id="rId56"/>
    <p:sldId id="1897" r:id="rId57"/>
    <p:sldId id="1899" r:id="rId58"/>
  </p:sldIdLst>
  <p:sldSz cx="9144000" cy="5143500" type="screen16x9"/>
  <p:notesSz cx="6858000" cy="9144000"/>
  <p:embeddedFontLst>
    <p:embeddedFont>
      <p:font typeface="Cambria Math" panose="02040503050406030204" pitchFamily="18" charset="0"/>
      <p:regular r:id="rId60"/>
    </p:embeddedFont>
    <p:embeddedFont>
      <p:font typeface="Consolas" panose="020B0609020204030204" pitchFamily="49" charset="0"/>
      <p:regular r:id="rId61"/>
      <p:bold r:id="rId62"/>
      <p:italic r:id="rId63"/>
      <p:boldItalic r:id="rId64"/>
    </p:embeddedFont>
    <p:embeddedFont>
      <p:font typeface="Corbel" panose="020B050302020402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CC0"/>
    <a:srgbClr val="F6F6F4"/>
    <a:srgbClr val="EA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4D372A-EB5D-9148-B8E0-DCF12512A5C1}" v="2832" dt="2023-04-05T02:47:56.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9"/>
    <p:restoredTop sz="94681"/>
  </p:normalViewPr>
  <p:slideViewPr>
    <p:cSldViewPr snapToGrid="0">
      <p:cViewPr varScale="1">
        <p:scale>
          <a:sx n="237" d="100"/>
          <a:sy n="237" d="100"/>
        </p:scale>
        <p:origin x="192" y="4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62390808-c838-45e6-be59-d6fd0d208bc8" providerId="ADAL" clId="{BF4D372A-EB5D-9148-B8E0-DCF12512A5C1}"/>
    <pc:docChg chg="undo redo custSel addSld delSld modSld sldOrd modMainMaster">
      <pc:chgData name="Daniel Khashabi" userId="62390808-c838-45e6-be59-d6fd0d208bc8" providerId="ADAL" clId="{BF4D372A-EB5D-9148-B8E0-DCF12512A5C1}" dt="2023-04-05T02:50:20.548" v="19606" actId="20577"/>
      <pc:docMkLst>
        <pc:docMk/>
      </pc:docMkLst>
      <pc:sldChg chg="addSp delSp modSp add del mod chgLayout">
        <pc:chgData name="Daniel Khashabi" userId="62390808-c838-45e6-be59-d6fd0d208bc8" providerId="ADAL" clId="{BF4D372A-EB5D-9148-B8E0-DCF12512A5C1}" dt="2023-03-31T00:35:44.626" v="533" actId="2696"/>
        <pc:sldMkLst>
          <pc:docMk/>
          <pc:sldMk cId="0" sldId="260"/>
        </pc:sldMkLst>
        <pc:spChg chg="mod ord">
          <ac:chgData name="Daniel Khashabi" userId="62390808-c838-45e6-be59-d6fd0d208bc8" providerId="ADAL" clId="{BF4D372A-EB5D-9148-B8E0-DCF12512A5C1}" dt="2023-03-30T23:57:23.542" v="289" actId="700"/>
          <ac:spMkLst>
            <pc:docMk/>
            <pc:sldMk cId="0" sldId="260"/>
            <ac:spMk id="2" creationId="{00000000-0000-0000-0000-000000000000}"/>
          </ac:spMkLst>
        </pc:spChg>
        <pc:spChg chg="del mod">
          <ac:chgData name="Daniel Khashabi" userId="62390808-c838-45e6-be59-d6fd0d208bc8" providerId="ADAL" clId="{BF4D372A-EB5D-9148-B8E0-DCF12512A5C1}" dt="2023-03-30T23:57:27.233" v="291" actId="478"/>
          <ac:spMkLst>
            <pc:docMk/>
            <pc:sldMk cId="0" sldId="260"/>
            <ac:spMk id="3" creationId="{00000000-0000-0000-0000-000000000000}"/>
          </ac:spMkLst>
        </pc:spChg>
        <pc:spChg chg="mod ord">
          <ac:chgData name="Daniel Khashabi" userId="62390808-c838-45e6-be59-d6fd0d208bc8" providerId="ADAL" clId="{BF4D372A-EB5D-9148-B8E0-DCF12512A5C1}" dt="2023-03-30T23:57:23.542" v="289" actId="700"/>
          <ac:spMkLst>
            <pc:docMk/>
            <pc:sldMk cId="0" sldId="260"/>
            <ac:spMk id="4" creationId="{00000000-0000-0000-0000-000000000000}"/>
          </ac:spMkLst>
        </pc:spChg>
        <pc:spChg chg="add mod ord">
          <ac:chgData name="Daniel Khashabi" userId="62390808-c838-45e6-be59-d6fd0d208bc8" providerId="ADAL" clId="{BF4D372A-EB5D-9148-B8E0-DCF12512A5C1}" dt="2023-03-31T00:03:39.237" v="401" actId="21"/>
          <ac:spMkLst>
            <pc:docMk/>
            <pc:sldMk cId="0" sldId="260"/>
            <ac:spMk id="5" creationId="{33B5ECBF-6748-4D4F-0E89-2328F4EBE1F3}"/>
          </ac:spMkLst>
        </pc:spChg>
      </pc:sldChg>
      <pc:sldChg chg="modSp add del">
        <pc:chgData name="Daniel Khashabi" userId="62390808-c838-45e6-be59-d6fd0d208bc8" providerId="ADAL" clId="{BF4D372A-EB5D-9148-B8E0-DCF12512A5C1}" dt="2023-03-30T23:51:53.334" v="151" actId="2696"/>
        <pc:sldMkLst>
          <pc:docMk/>
          <pc:sldMk cId="0" sldId="261"/>
        </pc:sldMkLst>
        <pc:spChg chg="mod">
          <ac:chgData name="Daniel Khashabi" userId="62390808-c838-45e6-be59-d6fd0d208bc8" providerId="ADAL" clId="{BF4D372A-EB5D-9148-B8E0-DCF12512A5C1}" dt="2023-03-30T23:38:02.146" v="142"/>
          <ac:spMkLst>
            <pc:docMk/>
            <pc:sldMk cId="0" sldId="261"/>
            <ac:spMk id="2" creationId="{00000000-0000-0000-0000-000000000000}"/>
          </ac:spMkLst>
        </pc:spChg>
        <pc:spChg chg="mod">
          <ac:chgData name="Daniel Khashabi" userId="62390808-c838-45e6-be59-d6fd0d208bc8" providerId="ADAL" clId="{BF4D372A-EB5D-9148-B8E0-DCF12512A5C1}" dt="2023-03-30T23:38:02.146" v="142"/>
          <ac:spMkLst>
            <pc:docMk/>
            <pc:sldMk cId="0" sldId="261"/>
            <ac:spMk id="4" creationId="{00000000-0000-0000-0000-000000000000}"/>
          </ac:spMkLst>
        </pc:spChg>
        <pc:spChg chg="mod">
          <ac:chgData name="Daniel Khashabi" userId="62390808-c838-45e6-be59-d6fd0d208bc8" providerId="ADAL" clId="{BF4D372A-EB5D-9148-B8E0-DCF12512A5C1}" dt="2023-03-30T23:38:02.146" v="142"/>
          <ac:spMkLst>
            <pc:docMk/>
            <pc:sldMk cId="0" sldId="261"/>
            <ac:spMk id="5" creationId="{00000000-0000-0000-0000-000000000000}"/>
          </ac:spMkLst>
        </pc:spChg>
        <pc:spChg chg="mod">
          <ac:chgData name="Daniel Khashabi" userId="62390808-c838-45e6-be59-d6fd0d208bc8" providerId="ADAL" clId="{BF4D372A-EB5D-9148-B8E0-DCF12512A5C1}" dt="2023-03-30T23:38:02.146" v="142"/>
          <ac:spMkLst>
            <pc:docMk/>
            <pc:sldMk cId="0" sldId="261"/>
            <ac:spMk id="6" creationId="{00000000-0000-0000-0000-000000000000}"/>
          </ac:spMkLst>
        </pc:spChg>
      </pc:sldChg>
      <pc:sldChg chg="modSp add del">
        <pc:chgData name="Daniel Khashabi" userId="62390808-c838-45e6-be59-d6fd0d208bc8" providerId="ADAL" clId="{BF4D372A-EB5D-9148-B8E0-DCF12512A5C1}" dt="2023-03-30T23:28:37.514" v="138" actId="2696"/>
        <pc:sldMkLst>
          <pc:docMk/>
          <pc:sldMk cId="0" sldId="262"/>
        </pc:sldMkLst>
        <pc:spChg chg="mod">
          <ac:chgData name="Daniel Khashabi" userId="62390808-c838-45e6-be59-d6fd0d208bc8" providerId="ADAL" clId="{BF4D372A-EB5D-9148-B8E0-DCF12512A5C1}" dt="2023-03-30T23:27:10.411" v="135"/>
          <ac:spMkLst>
            <pc:docMk/>
            <pc:sldMk cId="0" sldId="262"/>
            <ac:spMk id="8" creationId="{00000000-0000-0000-0000-000000000000}"/>
          </ac:spMkLst>
        </pc:spChg>
      </pc:sldChg>
      <pc:sldChg chg="add del">
        <pc:chgData name="Daniel Khashabi" userId="62390808-c838-45e6-be59-d6fd0d208bc8" providerId="ADAL" clId="{BF4D372A-EB5D-9148-B8E0-DCF12512A5C1}" dt="2023-03-30T23:28:38.051" v="139" actId="2696"/>
        <pc:sldMkLst>
          <pc:docMk/>
          <pc:sldMk cId="0" sldId="263"/>
        </pc:sldMkLst>
      </pc:sldChg>
      <pc:sldChg chg="modSp add del">
        <pc:chgData name="Daniel Khashabi" userId="62390808-c838-45e6-be59-d6fd0d208bc8" providerId="ADAL" clId="{BF4D372A-EB5D-9148-B8E0-DCF12512A5C1}" dt="2023-03-30T23:28:39.558" v="140" actId="2696"/>
        <pc:sldMkLst>
          <pc:docMk/>
          <pc:sldMk cId="0" sldId="264"/>
        </pc:sldMkLst>
        <pc:spChg chg="mod">
          <ac:chgData name="Daniel Khashabi" userId="62390808-c838-45e6-be59-d6fd0d208bc8" providerId="ADAL" clId="{BF4D372A-EB5D-9148-B8E0-DCF12512A5C1}" dt="2023-03-30T23:27:10.411" v="135"/>
          <ac:spMkLst>
            <pc:docMk/>
            <pc:sldMk cId="0" sldId="264"/>
            <ac:spMk id="7" creationId="{00000000-0000-0000-0000-000000000000}"/>
          </ac:spMkLst>
        </pc:spChg>
      </pc:sldChg>
      <pc:sldChg chg="modSp add del">
        <pc:chgData name="Daniel Khashabi" userId="62390808-c838-45e6-be59-d6fd0d208bc8" providerId="ADAL" clId="{BF4D372A-EB5D-9148-B8E0-DCF12512A5C1}" dt="2023-03-30T23:28:40.458" v="141" actId="2696"/>
        <pc:sldMkLst>
          <pc:docMk/>
          <pc:sldMk cId="0" sldId="265"/>
        </pc:sldMkLst>
        <pc:spChg chg="mod">
          <ac:chgData name="Daniel Khashabi" userId="62390808-c838-45e6-be59-d6fd0d208bc8" providerId="ADAL" clId="{BF4D372A-EB5D-9148-B8E0-DCF12512A5C1}" dt="2023-03-30T23:27:10.411" v="135"/>
          <ac:spMkLst>
            <pc:docMk/>
            <pc:sldMk cId="0" sldId="265"/>
            <ac:spMk id="6" creationId="{00000000-0000-0000-0000-000000000000}"/>
          </ac:spMkLst>
        </pc:spChg>
      </pc:sldChg>
      <pc:sldChg chg="modSp add del">
        <pc:chgData name="Daniel Khashabi" userId="62390808-c838-45e6-be59-d6fd0d208bc8" providerId="ADAL" clId="{BF4D372A-EB5D-9148-B8E0-DCF12512A5C1}" dt="2023-03-30T23:51:48.313" v="150" actId="2696"/>
        <pc:sldMkLst>
          <pc:docMk/>
          <pc:sldMk cId="0" sldId="266"/>
        </pc:sldMkLst>
        <pc:spChg chg="mod">
          <ac:chgData name="Daniel Khashabi" userId="62390808-c838-45e6-be59-d6fd0d208bc8" providerId="ADAL" clId="{BF4D372A-EB5D-9148-B8E0-DCF12512A5C1}" dt="2023-03-30T23:38:02.146" v="142"/>
          <ac:spMkLst>
            <pc:docMk/>
            <pc:sldMk cId="0" sldId="266"/>
            <ac:spMk id="2" creationId="{00000000-0000-0000-0000-000000000000}"/>
          </ac:spMkLst>
        </pc:spChg>
        <pc:spChg chg="mod">
          <ac:chgData name="Daniel Khashabi" userId="62390808-c838-45e6-be59-d6fd0d208bc8" providerId="ADAL" clId="{BF4D372A-EB5D-9148-B8E0-DCF12512A5C1}" dt="2023-03-30T23:38:02.146" v="142"/>
          <ac:spMkLst>
            <pc:docMk/>
            <pc:sldMk cId="0" sldId="266"/>
            <ac:spMk id="3" creationId="{00000000-0000-0000-0000-000000000000}"/>
          </ac:spMkLst>
        </pc:spChg>
        <pc:spChg chg="mod">
          <ac:chgData name="Daniel Khashabi" userId="62390808-c838-45e6-be59-d6fd0d208bc8" providerId="ADAL" clId="{BF4D372A-EB5D-9148-B8E0-DCF12512A5C1}" dt="2023-03-30T23:38:02.146" v="142"/>
          <ac:spMkLst>
            <pc:docMk/>
            <pc:sldMk cId="0" sldId="266"/>
            <ac:spMk id="5" creationId="{00000000-0000-0000-0000-000000000000}"/>
          </ac:spMkLst>
        </pc:spChg>
      </pc:sldChg>
      <pc:sldChg chg="modSp add del">
        <pc:chgData name="Daniel Khashabi" userId="62390808-c838-45e6-be59-d6fd0d208bc8" providerId="ADAL" clId="{BF4D372A-EB5D-9148-B8E0-DCF12512A5C1}" dt="2023-03-30T23:51:41.029" v="147" actId="2696"/>
        <pc:sldMkLst>
          <pc:docMk/>
          <pc:sldMk cId="0" sldId="267"/>
        </pc:sldMkLst>
        <pc:spChg chg="mod">
          <ac:chgData name="Daniel Khashabi" userId="62390808-c838-45e6-be59-d6fd0d208bc8" providerId="ADAL" clId="{BF4D372A-EB5D-9148-B8E0-DCF12512A5C1}" dt="2023-03-30T23:38:02.146" v="142"/>
          <ac:spMkLst>
            <pc:docMk/>
            <pc:sldMk cId="0" sldId="267"/>
            <ac:spMk id="3" creationId="{00000000-0000-0000-0000-000000000000}"/>
          </ac:spMkLst>
        </pc:spChg>
        <pc:spChg chg="mod">
          <ac:chgData name="Daniel Khashabi" userId="62390808-c838-45e6-be59-d6fd0d208bc8" providerId="ADAL" clId="{BF4D372A-EB5D-9148-B8E0-DCF12512A5C1}" dt="2023-03-30T23:38:02.146" v="142"/>
          <ac:spMkLst>
            <pc:docMk/>
            <pc:sldMk cId="0" sldId="267"/>
            <ac:spMk id="4" creationId="{00000000-0000-0000-0000-000000000000}"/>
          </ac:spMkLst>
        </pc:spChg>
        <pc:spChg chg="mod">
          <ac:chgData name="Daniel Khashabi" userId="62390808-c838-45e6-be59-d6fd0d208bc8" providerId="ADAL" clId="{BF4D372A-EB5D-9148-B8E0-DCF12512A5C1}" dt="2023-03-30T23:38:02.146" v="142"/>
          <ac:spMkLst>
            <pc:docMk/>
            <pc:sldMk cId="0" sldId="267"/>
            <ac:spMk id="5" creationId="{00000000-0000-0000-0000-000000000000}"/>
          </ac:spMkLst>
        </pc:spChg>
        <pc:spChg chg="mod">
          <ac:chgData name="Daniel Khashabi" userId="62390808-c838-45e6-be59-d6fd0d208bc8" providerId="ADAL" clId="{BF4D372A-EB5D-9148-B8E0-DCF12512A5C1}" dt="2023-03-30T23:38:02.146" v="142"/>
          <ac:spMkLst>
            <pc:docMk/>
            <pc:sldMk cId="0" sldId="267"/>
            <ac:spMk id="6" creationId="{00000000-0000-0000-0000-000000000000}"/>
          </ac:spMkLst>
        </pc:spChg>
        <pc:spChg chg="mod">
          <ac:chgData name="Daniel Khashabi" userId="62390808-c838-45e6-be59-d6fd0d208bc8" providerId="ADAL" clId="{BF4D372A-EB5D-9148-B8E0-DCF12512A5C1}" dt="2023-03-30T23:38:02.146" v="142"/>
          <ac:spMkLst>
            <pc:docMk/>
            <pc:sldMk cId="0" sldId="267"/>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68"/>
        </pc:sldMkLst>
        <pc:spChg chg="mod">
          <ac:chgData name="Daniel Khashabi" userId="62390808-c838-45e6-be59-d6fd0d208bc8" providerId="ADAL" clId="{BF4D372A-EB5D-9148-B8E0-DCF12512A5C1}" dt="2023-03-30T23:38:02.146" v="142"/>
          <ac:spMkLst>
            <pc:docMk/>
            <pc:sldMk cId="0" sldId="268"/>
            <ac:spMk id="3" creationId="{00000000-0000-0000-0000-000000000000}"/>
          </ac:spMkLst>
        </pc:spChg>
        <pc:spChg chg="mod">
          <ac:chgData name="Daniel Khashabi" userId="62390808-c838-45e6-be59-d6fd0d208bc8" providerId="ADAL" clId="{BF4D372A-EB5D-9148-B8E0-DCF12512A5C1}" dt="2023-03-30T23:38:02.146" v="142"/>
          <ac:spMkLst>
            <pc:docMk/>
            <pc:sldMk cId="0" sldId="268"/>
            <ac:spMk id="4" creationId="{00000000-0000-0000-0000-000000000000}"/>
          </ac:spMkLst>
        </pc:spChg>
        <pc:spChg chg="mod">
          <ac:chgData name="Daniel Khashabi" userId="62390808-c838-45e6-be59-d6fd0d208bc8" providerId="ADAL" clId="{BF4D372A-EB5D-9148-B8E0-DCF12512A5C1}" dt="2023-03-30T23:38:02.146" v="142"/>
          <ac:spMkLst>
            <pc:docMk/>
            <pc:sldMk cId="0" sldId="268"/>
            <ac:spMk id="5" creationId="{00000000-0000-0000-0000-000000000000}"/>
          </ac:spMkLst>
        </pc:spChg>
        <pc:spChg chg="mod">
          <ac:chgData name="Daniel Khashabi" userId="62390808-c838-45e6-be59-d6fd0d208bc8" providerId="ADAL" clId="{BF4D372A-EB5D-9148-B8E0-DCF12512A5C1}" dt="2023-03-30T23:38:02.146" v="142"/>
          <ac:spMkLst>
            <pc:docMk/>
            <pc:sldMk cId="0" sldId="268"/>
            <ac:spMk id="6" creationId="{00000000-0000-0000-0000-000000000000}"/>
          </ac:spMkLst>
        </pc:spChg>
        <pc:spChg chg="mod">
          <ac:chgData name="Daniel Khashabi" userId="62390808-c838-45e6-be59-d6fd0d208bc8" providerId="ADAL" clId="{BF4D372A-EB5D-9148-B8E0-DCF12512A5C1}" dt="2023-03-30T23:38:02.146" v="142"/>
          <ac:spMkLst>
            <pc:docMk/>
            <pc:sldMk cId="0" sldId="268"/>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69"/>
        </pc:sldMkLst>
        <pc:spChg chg="mod">
          <ac:chgData name="Daniel Khashabi" userId="62390808-c838-45e6-be59-d6fd0d208bc8" providerId="ADAL" clId="{BF4D372A-EB5D-9148-B8E0-DCF12512A5C1}" dt="2023-03-30T23:38:02.146" v="142"/>
          <ac:spMkLst>
            <pc:docMk/>
            <pc:sldMk cId="0" sldId="269"/>
            <ac:spMk id="2" creationId="{00000000-0000-0000-0000-000000000000}"/>
          </ac:spMkLst>
        </pc:spChg>
        <pc:spChg chg="mod">
          <ac:chgData name="Daniel Khashabi" userId="62390808-c838-45e6-be59-d6fd0d208bc8" providerId="ADAL" clId="{BF4D372A-EB5D-9148-B8E0-DCF12512A5C1}" dt="2023-03-30T23:38:02.146" v="142"/>
          <ac:spMkLst>
            <pc:docMk/>
            <pc:sldMk cId="0" sldId="269"/>
            <ac:spMk id="4" creationId="{00000000-0000-0000-0000-000000000000}"/>
          </ac:spMkLst>
        </pc:spChg>
        <pc:spChg chg="mod">
          <ac:chgData name="Daniel Khashabi" userId="62390808-c838-45e6-be59-d6fd0d208bc8" providerId="ADAL" clId="{BF4D372A-EB5D-9148-B8E0-DCF12512A5C1}" dt="2023-03-30T23:38:02.146" v="142"/>
          <ac:spMkLst>
            <pc:docMk/>
            <pc:sldMk cId="0" sldId="269"/>
            <ac:spMk id="6" creationId="{00000000-0000-0000-0000-000000000000}"/>
          </ac:spMkLst>
        </pc:spChg>
        <pc:spChg chg="mod">
          <ac:chgData name="Daniel Khashabi" userId="62390808-c838-45e6-be59-d6fd0d208bc8" providerId="ADAL" clId="{BF4D372A-EB5D-9148-B8E0-DCF12512A5C1}" dt="2023-03-30T23:38:02.146" v="142"/>
          <ac:spMkLst>
            <pc:docMk/>
            <pc:sldMk cId="0" sldId="269"/>
            <ac:spMk id="7" creationId="{00000000-0000-0000-0000-000000000000}"/>
          </ac:spMkLst>
        </pc:spChg>
        <pc:spChg chg="mod">
          <ac:chgData name="Daniel Khashabi" userId="62390808-c838-45e6-be59-d6fd0d208bc8" providerId="ADAL" clId="{BF4D372A-EB5D-9148-B8E0-DCF12512A5C1}" dt="2023-03-30T23:38:02.146" v="142"/>
          <ac:spMkLst>
            <pc:docMk/>
            <pc:sldMk cId="0" sldId="269"/>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0"/>
        </pc:sldMkLst>
        <pc:spChg chg="mod">
          <ac:chgData name="Daniel Khashabi" userId="62390808-c838-45e6-be59-d6fd0d208bc8" providerId="ADAL" clId="{BF4D372A-EB5D-9148-B8E0-DCF12512A5C1}" dt="2023-03-30T23:38:02.146" v="142"/>
          <ac:spMkLst>
            <pc:docMk/>
            <pc:sldMk cId="0" sldId="270"/>
            <ac:spMk id="2" creationId="{00000000-0000-0000-0000-000000000000}"/>
          </ac:spMkLst>
        </pc:spChg>
        <pc:spChg chg="mod">
          <ac:chgData name="Daniel Khashabi" userId="62390808-c838-45e6-be59-d6fd0d208bc8" providerId="ADAL" clId="{BF4D372A-EB5D-9148-B8E0-DCF12512A5C1}" dt="2023-03-30T23:38:02.146" v="142"/>
          <ac:spMkLst>
            <pc:docMk/>
            <pc:sldMk cId="0" sldId="270"/>
            <ac:spMk id="3" creationId="{00000000-0000-0000-0000-000000000000}"/>
          </ac:spMkLst>
        </pc:spChg>
        <pc:spChg chg="mod">
          <ac:chgData name="Daniel Khashabi" userId="62390808-c838-45e6-be59-d6fd0d208bc8" providerId="ADAL" clId="{BF4D372A-EB5D-9148-B8E0-DCF12512A5C1}" dt="2023-03-30T23:38:02.146" v="142"/>
          <ac:spMkLst>
            <pc:docMk/>
            <pc:sldMk cId="0" sldId="270"/>
            <ac:spMk id="6" creationId="{00000000-0000-0000-0000-000000000000}"/>
          </ac:spMkLst>
        </pc:spChg>
        <pc:spChg chg="mod">
          <ac:chgData name="Daniel Khashabi" userId="62390808-c838-45e6-be59-d6fd0d208bc8" providerId="ADAL" clId="{BF4D372A-EB5D-9148-B8E0-DCF12512A5C1}" dt="2023-03-30T23:38:02.146" v="142"/>
          <ac:spMkLst>
            <pc:docMk/>
            <pc:sldMk cId="0" sldId="270"/>
            <ac:spMk id="7" creationId="{00000000-0000-0000-0000-000000000000}"/>
          </ac:spMkLst>
        </pc:spChg>
        <pc:spChg chg="mod">
          <ac:chgData name="Daniel Khashabi" userId="62390808-c838-45e6-be59-d6fd0d208bc8" providerId="ADAL" clId="{BF4D372A-EB5D-9148-B8E0-DCF12512A5C1}" dt="2023-03-30T23:38:02.146" v="142"/>
          <ac:spMkLst>
            <pc:docMk/>
            <pc:sldMk cId="0" sldId="270"/>
            <ac:spMk id="8" creationId="{00000000-0000-0000-0000-000000000000}"/>
          </ac:spMkLst>
        </pc:spChg>
        <pc:spChg chg="mod">
          <ac:chgData name="Daniel Khashabi" userId="62390808-c838-45e6-be59-d6fd0d208bc8" providerId="ADAL" clId="{BF4D372A-EB5D-9148-B8E0-DCF12512A5C1}" dt="2023-03-30T23:38:02.146" v="142"/>
          <ac:spMkLst>
            <pc:docMk/>
            <pc:sldMk cId="0" sldId="270"/>
            <ac:spMk id="9" creationId="{00000000-0000-0000-0000-000000000000}"/>
          </ac:spMkLst>
        </pc:spChg>
        <pc:spChg chg="mod">
          <ac:chgData name="Daniel Khashabi" userId="62390808-c838-45e6-be59-d6fd0d208bc8" providerId="ADAL" clId="{BF4D372A-EB5D-9148-B8E0-DCF12512A5C1}" dt="2023-03-30T23:38:02.146" v="142"/>
          <ac:spMkLst>
            <pc:docMk/>
            <pc:sldMk cId="0" sldId="270"/>
            <ac:spMk id="13"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1"/>
        </pc:sldMkLst>
        <pc:spChg chg="mod">
          <ac:chgData name="Daniel Khashabi" userId="62390808-c838-45e6-be59-d6fd0d208bc8" providerId="ADAL" clId="{BF4D372A-EB5D-9148-B8E0-DCF12512A5C1}" dt="2023-03-30T23:38:02.146" v="142"/>
          <ac:spMkLst>
            <pc:docMk/>
            <pc:sldMk cId="0" sldId="271"/>
            <ac:spMk id="2" creationId="{00000000-0000-0000-0000-000000000000}"/>
          </ac:spMkLst>
        </pc:spChg>
        <pc:spChg chg="mod">
          <ac:chgData name="Daniel Khashabi" userId="62390808-c838-45e6-be59-d6fd0d208bc8" providerId="ADAL" clId="{BF4D372A-EB5D-9148-B8E0-DCF12512A5C1}" dt="2023-03-30T23:38:02.146" v="142"/>
          <ac:spMkLst>
            <pc:docMk/>
            <pc:sldMk cId="0" sldId="271"/>
            <ac:spMk id="5" creationId="{00000000-0000-0000-0000-000000000000}"/>
          </ac:spMkLst>
        </pc:spChg>
        <pc:spChg chg="mod">
          <ac:chgData name="Daniel Khashabi" userId="62390808-c838-45e6-be59-d6fd0d208bc8" providerId="ADAL" clId="{BF4D372A-EB5D-9148-B8E0-DCF12512A5C1}" dt="2023-03-30T23:38:02.146" v="142"/>
          <ac:spMkLst>
            <pc:docMk/>
            <pc:sldMk cId="0" sldId="271"/>
            <ac:spMk id="6" creationId="{00000000-0000-0000-0000-000000000000}"/>
          </ac:spMkLst>
        </pc:spChg>
        <pc:spChg chg="mod">
          <ac:chgData name="Daniel Khashabi" userId="62390808-c838-45e6-be59-d6fd0d208bc8" providerId="ADAL" clId="{BF4D372A-EB5D-9148-B8E0-DCF12512A5C1}" dt="2023-03-30T23:38:02.146" v="142"/>
          <ac:spMkLst>
            <pc:docMk/>
            <pc:sldMk cId="0" sldId="271"/>
            <ac:spMk id="7" creationId="{00000000-0000-0000-0000-000000000000}"/>
          </ac:spMkLst>
        </pc:spChg>
        <pc:graphicFrameChg chg="mod">
          <ac:chgData name="Daniel Khashabi" userId="62390808-c838-45e6-be59-d6fd0d208bc8" providerId="ADAL" clId="{BF4D372A-EB5D-9148-B8E0-DCF12512A5C1}" dt="2023-03-30T23:38:02.146" v="142"/>
          <ac:graphicFrameMkLst>
            <pc:docMk/>
            <pc:sldMk cId="0" sldId="271"/>
            <ac:graphicFrameMk id="3" creationId="{00000000-0000-0000-0000-000000000000}"/>
          </ac:graphicFrameMkLst>
        </pc:graphicFrameChg>
        <pc:graphicFrameChg chg="mod">
          <ac:chgData name="Daniel Khashabi" userId="62390808-c838-45e6-be59-d6fd0d208bc8" providerId="ADAL" clId="{BF4D372A-EB5D-9148-B8E0-DCF12512A5C1}" dt="2023-03-30T23:38:02.146" v="142"/>
          <ac:graphicFrameMkLst>
            <pc:docMk/>
            <pc:sldMk cId="0" sldId="271"/>
            <ac:graphicFrameMk id="4" creationId="{00000000-0000-0000-0000-000000000000}"/>
          </ac:graphicFrameMkLst>
        </pc:graphicFrameChg>
      </pc:sldChg>
      <pc:sldChg chg="modSp add del">
        <pc:chgData name="Daniel Khashabi" userId="62390808-c838-45e6-be59-d6fd0d208bc8" providerId="ADAL" clId="{BF4D372A-EB5D-9148-B8E0-DCF12512A5C1}" dt="2023-03-30T23:39:01.853" v="145" actId="2696"/>
        <pc:sldMkLst>
          <pc:docMk/>
          <pc:sldMk cId="0" sldId="272"/>
        </pc:sldMkLst>
        <pc:spChg chg="mod">
          <ac:chgData name="Daniel Khashabi" userId="62390808-c838-45e6-be59-d6fd0d208bc8" providerId="ADAL" clId="{BF4D372A-EB5D-9148-B8E0-DCF12512A5C1}" dt="2023-03-30T23:38:02.146" v="142"/>
          <ac:spMkLst>
            <pc:docMk/>
            <pc:sldMk cId="0" sldId="272"/>
            <ac:spMk id="3" creationId="{00000000-0000-0000-0000-000000000000}"/>
          </ac:spMkLst>
        </pc:spChg>
        <pc:spChg chg="mod">
          <ac:chgData name="Daniel Khashabi" userId="62390808-c838-45e6-be59-d6fd0d208bc8" providerId="ADAL" clId="{BF4D372A-EB5D-9148-B8E0-DCF12512A5C1}" dt="2023-03-30T23:38:02.146" v="142"/>
          <ac:spMkLst>
            <pc:docMk/>
            <pc:sldMk cId="0" sldId="272"/>
            <ac:spMk id="5" creationId="{00000000-0000-0000-0000-000000000000}"/>
          </ac:spMkLst>
        </pc:spChg>
        <pc:spChg chg="mod">
          <ac:chgData name="Daniel Khashabi" userId="62390808-c838-45e6-be59-d6fd0d208bc8" providerId="ADAL" clId="{BF4D372A-EB5D-9148-B8E0-DCF12512A5C1}" dt="2023-03-30T23:38:02.146" v="142"/>
          <ac:spMkLst>
            <pc:docMk/>
            <pc:sldMk cId="0" sldId="272"/>
            <ac:spMk id="6" creationId="{00000000-0000-0000-0000-000000000000}"/>
          </ac:spMkLst>
        </pc:spChg>
        <pc:spChg chg="mod">
          <ac:chgData name="Daniel Khashabi" userId="62390808-c838-45e6-be59-d6fd0d208bc8" providerId="ADAL" clId="{BF4D372A-EB5D-9148-B8E0-DCF12512A5C1}" dt="2023-03-30T23:38:02.146" v="142"/>
          <ac:spMkLst>
            <pc:docMk/>
            <pc:sldMk cId="0" sldId="272"/>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3"/>
        </pc:sldMkLst>
        <pc:spChg chg="mod">
          <ac:chgData name="Daniel Khashabi" userId="62390808-c838-45e6-be59-d6fd0d208bc8" providerId="ADAL" clId="{BF4D372A-EB5D-9148-B8E0-DCF12512A5C1}" dt="2023-03-30T23:38:02.146" v="142"/>
          <ac:spMkLst>
            <pc:docMk/>
            <pc:sldMk cId="0" sldId="273"/>
            <ac:spMk id="2" creationId="{00000000-0000-0000-0000-000000000000}"/>
          </ac:spMkLst>
        </pc:spChg>
        <pc:spChg chg="mod">
          <ac:chgData name="Daniel Khashabi" userId="62390808-c838-45e6-be59-d6fd0d208bc8" providerId="ADAL" clId="{BF4D372A-EB5D-9148-B8E0-DCF12512A5C1}" dt="2023-03-30T23:38:02.146" v="142"/>
          <ac:spMkLst>
            <pc:docMk/>
            <pc:sldMk cId="0" sldId="273"/>
            <ac:spMk id="3" creationId="{00000000-0000-0000-0000-000000000000}"/>
          </ac:spMkLst>
        </pc:spChg>
        <pc:spChg chg="mod">
          <ac:chgData name="Daniel Khashabi" userId="62390808-c838-45e6-be59-d6fd0d208bc8" providerId="ADAL" clId="{BF4D372A-EB5D-9148-B8E0-DCF12512A5C1}" dt="2023-03-30T23:38:02.146" v="142"/>
          <ac:spMkLst>
            <pc:docMk/>
            <pc:sldMk cId="0" sldId="273"/>
            <ac:spMk id="4" creationId="{00000000-0000-0000-0000-000000000000}"/>
          </ac:spMkLst>
        </pc:spChg>
        <pc:spChg chg="mod">
          <ac:chgData name="Daniel Khashabi" userId="62390808-c838-45e6-be59-d6fd0d208bc8" providerId="ADAL" clId="{BF4D372A-EB5D-9148-B8E0-DCF12512A5C1}" dt="2023-03-30T23:38:02.146" v="142"/>
          <ac:spMkLst>
            <pc:docMk/>
            <pc:sldMk cId="0" sldId="273"/>
            <ac:spMk id="9" creationId="{00000000-0000-0000-0000-000000000000}"/>
          </ac:spMkLst>
        </pc:spChg>
        <pc:spChg chg="mod">
          <ac:chgData name="Daniel Khashabi" userId="62390808-c838-45e6-be59-d6fd0d208bc8" providerId="ADAL" clId="{BF4D372A-EB5D-9148-B8E0-DCF12512A5C1}" dt="2023-03-30T23:38:02.146" v="142"/>
          <ac:spMkLst>
            <pc:docMk/>
            <pc:sldMk cId="0" sldId="273"/>
            <ac:spMk id="11" creationId="{00000000-0000-0000-0000-000000000000}"/>
          </ac:spMkLst>
        </pc:spChg>
        <pc:spChg chg="mod">
          <ac:chgData name="Daniel Khashabi" userId="62390808-c838-45e6-be59-d6fd0d208bc8" providerId="ADAL" clId="{BF4D372A-EB5D-9148-B8E0-DCF12512A5C1}" dt="2023-03-30T23:38:02.146" v="142"/>
          <ac:spMkLst>
            <pc:docMk/>
            <pc:sldMk cId="0" sldId="273"/>
            <ac:spMk id="12" creationId="{00000000-0000-0000-0000-000000000000}"/>
          </ac:spMkLst>
        </pc:spChg>
        <pc:spChg chg="mod">
          <ac:chgData name="Daniel Khashabi" userId="62390808-c838-45e6-be59-d6fd0d208bc8" providerId="ADAL" clId="{BF4D372A-EB5D-9148-B8E0-DCF12512A5C1}" dt="2023-03-30T23:38:02.146" v="142"/>
          <ac:spMkLst>
            <pc:docMk/>
            <pc:sldMk cId="0" sldId="273"/>
            <ac:spMk id="13" creationId="{00000000-0000-0000-0000-000000000000}"/>
          </ac:spMkLst>
        </pc:spChg>
        <pc:spChg chg="mod">
          <ac:chgData name="Daniel Khashabi" userId="62390808-c838-45e6-be59-d6fd0d208bc8" providerId="ADAL" clId="{BF4D372A-EB5D-9148-B8E0-DCF12512A5C1}" dt="2023-03-30T23:38:02.146" v="142"/>
          <ac:spMkLst>
            <pc:docMk/>
            <pc:sldMk cId="0" sldId="273"/>
            <ac:spMk id="16" creationId="{00000000-0000-0000-0000-000000000000}"/>
          </ac:spMkLst>
        </pc:spChg>
        <pc:spChg chg="mod">
          <ac:chgData name="Daniel Khashabi" userId="62390808-c838-45e6-be59-d6fd0d208bc8" providerId="ADAL" clId="{BF4D372A-EB5D-9148-B8E0-DCF12512A5C1}" dt="2023-03-30T23:38:02.146" v="142"/>
          <ac:spMkLst>
            <pc:docMk/>
            <pc:sldMk cId="0" sldId="273"/>
            <ac:spMk id="1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4"/>
        </pc:sldMkLst>
        <pc:spChg chg="mod">
          <ac:chgData name="Daniel Khashabi" userId="62390808-c838-45e6-be59-d6fd0d208bc8" providerId="ADAL" clId="{BF4D372A-EB5D-9148-B8E0-DCF12512A5C1}" dt="2023-03-30T23:38:02.146" v="142"/>
          <ac:spMkLst>
            <pc:docMk/>
            <pc:sldMk cId="0" sldId="274"/>
            <ac:spMk id="2" creationId="{00000000-0000-0000-0000-000000000000}"/>
          </ac:spMkLst>
        </pc:spChg>
        <pc:spChg chg="mod">
          <ac:chgData name="Daniel Khashabi" userId="62390808-c838-45e6-be59-d6fd0d208bc8" providerId="ADAL" clId="{BF4D372A-EB5D-9148-B8E0-DCF12512A5C1}" dt="2023-03-30T23:38:02.146" v="142"/>
          <ac:spMkLst>
            <pc:docMk/>
            <pc:sldMk cId="0" sldId="274"/>
            <ac:spMk id="3" creationId="{00000000-0000-0000-0000-000000000000}"/>
          </ac:spMkLst>
        </pc:spChg>
        <pc:spChg chg="mod">
          <ac:chgData name="Daniel Khashabi" userId="62390808-c838-45e6-be59-d6fd0d208bc8" providerId="ADAL" clId="{BF4D372A-EB5D-9148-B8E0-DCF12512A5C1}" dt="2023-03-30T23:38:02.146" v="142"/>
          <ac:spMkLst>
            <pc:docMk/>
            <pc:sldMk cId="0" sldId="274"/>
            <ac:spMk id="4" creationId="{00000000-0000-0000-0000-000000000000}"/>
          </ac:spMkLst>
        </pc:spChg>
        <pc:spChg chg="mod">
          <ac:chgData name="Daniel Khashabi" userId="62390808-c838-45e6-be59-d6fd0d208bc8" providerId="ADAL" clId="{BF4D372A-EB5D-9148-B8E0-DCF12512A5C1}" dt="2023-03-30T23:38:02.146" v="142"/>
          <ac:spMkLst>
            <pc:docMk/>
            <pc:sldMk cId="0" sldId="274"/>
            <ac:spMk id="5" creationId="{00000000-0000-0000-0000-000000000000}"/>
          </ac:spMkLst>
        </pc:spChg>
        <pc:spChg chg="mod">
          <ac:chgData name="Daniel Khashabi" userId="62390808-c838-45e6-be59-d6fd0d208bc8" providerId="ADAL" clId="{BF4D372A-EB5D-9148-B8E0-DCF12512A5C1}" dt="2023-03-30T23:38:02.146" v="142"/>
          <ac:spMkLst>
            <pc:docMk/>
            <pc:sldMk cId="0" sldId="274"/>
            <ac:spMk id="6" creationId="{00000000-0000-0000-0000-000000000000}"/>
          </ac:spMkLst>
        </pc:spChg>
        <pc:spChg chg="mod">
          <ac:chgData name="Daniel Khashabi" userId="62390808-c838-45e6-be59-d6fd0d208bc8" providerId="ADAL" clId="{BF4D372A-EB5D-9148-B8E0-DCF12512A5C1}" dt="2023-03-30T23:38:02.146" v="142"/>
          <ac:spMkLst>
            <pc:docMk/>
            <pc:sldMk cId="0" sldId="274"/>
            <ac:spMk id="11" creationId="{00000000-0000-0000-0000-000000000000}"/>
          </ac:spMkLst>
        </pc:spChg>
        <pc:spChg chg="mod">
          <ac:chgData name="Daniel Khashabi" userId="62390808-c838-45e6-be59-d6fd0d208bc8" providerId="ADAL" clId="{BF4D372A-EB5D-9148-B8E0-DCF12512A5C1}" dt="2023-03-30T23:38:02.146" v="142"/>
          <ac:spMkLst>
            <pc:docMk/>
            <pc:sldMk cId="0" sldId="274"/>
            <ac:spMk id="12" creationId="{00000000-0000-0000-0000-000000000000}"/>
          </ac:spMkLst>
        </pc:spChg>
        <pc:spChg chg="mod">
          <ac:chgData name="Daniel Khashabi" userId="62390808-c838-45e6-be59-d6fd0d208bc8" providerId="ADAL" clId="{BF4D372A-EB5D-9148-B8E0-DCF12512A5C1}" dt="2023-03-30T23:38:02.146" v="142"/>
          <ac:spMkLst>
            <pc:docMk/>
            <pc:sldMk cId="0" sldId="274"/>
            <ac:spMk id="14" creationId="{00000000-0000-0000-0000-000000000000}"/>
          </ac:spMkLst>
        </pc:spChg>
        <pc:spChg chg="mod">
          <ac:chgData name="Daniel Khashabi" userId="62390808-c838-45e6-be59-d6fd0d208bc8" providerId="ADAL" clId="{BF4D372A-EB5D-9148-B8E0-DCF12512A5C1}" dt="2023-03-30T23:38:02.146" v="142"/>
          <ac:spMkLst>
            <pc:docMk/>
            <pc:sldMk cId="0" sldId="274"/>
            <ac:spMk id="15"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5"/>
        </pc:sldMkLst>
        <pc:spChg chg="mod">
          <ac:chgData name="Daniel Khashabi" userId="62390808-c838-45e6-be59-d6fd0d208bc8" providerId="ADAL" clId="{BF4D372A-EB5D-9148-B8E0-DCF12512A5C1}" dt="2023-03-30T23:38:02.146" v="142"/>
          <ac:spMkLst>
            <pc:docMk/>
            <pc:sldMk cId="0" sldId="275"/>
            <ac:spMk id="2" creationId="{00000000-0000-0000-0000-000000000000}"/>
          </ac:spMkLst>
        </pc:spChg>
        <pc:spChg chg="mod">
          <ac:chgData name="Daniel Khashabi" userId="62390808-c838-45e6-be59-d6fd0d208bc8" providerId="ADAL" clId="{BF4D372A-EB5D-9148-B8E0-DCF12512A5C1}" dt="2023-03-30T23:38:02.146" v="142"/>
          <ac:spMkLst>
            <pc:docMk/>
            <pc:sldMk cId="0" sldId="275"/>
            <ac:spMk id="4" creationId="{00000000-0000-0000-0000-000000000000}"/>
          </ac:spMkLst>
        </pc:spChg>
        <pc:spChg chg="mod">
          <ac:chgData name="Daniel Khashabi" userId="62390808-c838-45e6-be59-d6fd0d208bc8" providerId="ADAL" clId="{BF4D372A-EB5D-9148-B8E0-DCF12512A5C1}" dt="2023-03-30T23:38:02.146" v="142"/>
          <ac:spMkLst>
            <pc:docMk/>
            <pc:sldMk cId="0" sldId="275"/>
            <ac:spMk id="5" creationId="{00000000-0000-0000-0000-000000000000}"/>
          </ac:spMkLst>
        </pc:spChg>
        <pc:spChg chg="mod">
          <ac:chgData name="Daniel Khashabi" userId="62390808-c838-45e6-be59-d6fd0d208bc8" providerId="ADAL" clId="{BF4D372A-EB5D-9148-B8E0-DCF12512A5C1}" dt="2023-03-30T23:38:02.146" v="142"/>
          <ac:spMkLst>
            <pc:docMk/>
            <pc:sldMk cId="0" sldId="275"/>
            <ac:spMk id="6"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6"/>
        </pc:sldMkLst>
        <pc:spChg chg="mod">
          <ac:chgData name="Daniel Khashabi" userId="62390808-c838-45e6-be59-d6fd0d208bc8" providerId="ADAL" clId="{BF4D372A-EB5D-9148-B8E0-DCF12512A5C1}" dt="2023-03-30T23:38:02.146" v="142"/>
          <ac:spMkLst>
            <pc:docMk/>
            <pc:sldMk cId="0" sldId="276"/>
            <ac:spMk id="2" creationId="{00000000-0000-0000-0000-000000000000}"/>
          </ac:spMkLst>
        </pc:spChg>
        <pc:spChg chg="mod">
          <ac:chgData name="Daniel Khashabi" userId="62390808-c838-45e6-be59-d6fd0d208bc8" providerId="ADAL" clId="{BF4D372A-EB5D-9148-B8E0-DCF12512A5C1}" dt="2023-03-30T23:38:02.146" v="142"/>
          <ac:spMkLst>
            <pc:docMk/>
            <pc:sldMk cId="0" sldId="276"/>
            <ac:spMk id="7" creationId="{00000000-0000-0000-0000-000000000000}"/>
          </ac:spMkLst>
        </pc:spChg>
        <pc:spChg chg="mod">
          <ac:chgData name="Daniel Khashabi" userId="62390808-c838-45e6-be59-d6fd0d208bc8" providerId="ADAL" clId="{BF4D372A-EB5D-9148-B8E0-DCF12512A5C1}" dt="2023-03-30T23:38:02.146" v="142"/>
          <ac:spMkLst>
            <pc:docMk/>
            <pc:sldMk cId="0" sldId="276"/>
            <ac:spMk id="8" creationId="{00000000-0000-0000-0000-000000000000}"/>
          </ac:spMkLst>
        </pc:spChg>
        <pc:spChg chg="mod">
          <ac:chgData name="Daniel Khashabi" userId="62390808-c838-45e6-be59-d6fd0d208bc8" providerId="ADAL" clId="{BF4D372A-EB5D-9148-B8E0-DCF12512A5C1}" dt="2023-03-30T23:38:02.146" v="142"/>
          <ac:spMkLst>
            <pc:docMk/>
            <pc:sldMk cId="0" sldId="276"/>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7"/>
        </pc:sldMkLst>
        <pc:spChg chg="mod">
          <ac:chgData name="Daniel Khashabi" userId="62390808-c838-45e6-be59-d6fd0d208bc8" providerId="ADAL" clId="{BF4D372A-EB5D-9148-B8E0-DCF12512A5C1}" dt="2023-03-30T23:38:02.146" v="142"/>
          <ac:spMkLst>
            <pc:docMk/>
            <pc:sldMk cId="0" sldId="277"/>
            <ac:spMk id="2" creationId="{00000000-0000-0000-0000-000000000000}"/>
          </ac:spMkLst>
        </pc:spChg>
        <pc:spChg chg="mod">
          <ac:chgData name="Daniel Khashabi" userId="62390808-c838-45e6-be59-d6fd0d208bc8" providerId="ADAL" clId="{BF4D372A-EB5D-9148-B8E0-DCF12512A5C1}" dt="2023-03-30T23:38:02.146" v="142"/>
          <ac:spMkLst>
            <pc:docMk/>
            <pc:sldMk cId="0" sldId="277"/>
            <ac:spMk id="6" creationId="{00000000-0000-0000-0000-000000000000}"/>
          </ac:spMkLst>
        </pc:spChg>
        <pc:spChg chg="mod">
          <ac:chgData name="Daniel Khashabi" userId="62390808-c838-45e6-be59-d6fd0d208bc8" providerId="ADAL" clId="{BF4D372A-EB5D-9148-B8E0-DCF12512A5C1}" dt="2023-03-30T23:38:02.146" v="142"/>
          <ac:spMkLst>
            <pc:docMk/>
            <pc:sldMk cId="0" sldId="277"/>
            <ac:spMk id="8" creationId="{00000000-0000-0000-0000-000000000000}"/>
          </ac:spMkLst>
        </pc:spChg>
        <pc:spChg chg="mod">
          <ac:chgData name="Daniel Khashabi" userId="62390808-c838-45e6-be59-d6fd0d208bc8" providerId="ADAL" clId="{BF4D372A-EB5D-9148-B8E0-DCF12512A5C1}" dt="2023-03-30T23:38:02.146" v="142"/>
          <ac:spMkLst>
            <pc:docMk/>
            <pc:sldMk cId="0" sldId="277"/>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8"/>
        </pc:sldMkLst>
        <pc:spChg chg="mod">
          <ac:chgData name="Daniel Khashabi" userId="62390808-c838-45e6-be59-d6fd0d208bc8" providerId="ADAL" clId="{BF4D372A-EB5D-9148-B8E0-DCF12512A5C1}" dt="2023-03-30T23:38:02.146" v="142"/>
          <ac:spMkLst>
            <pc:docMk/>
            <pc:sldMk cId="0" sldId="278"/>
            <ac:spMk id="2" creationId="{00000000-0000-0000-0000-000000000000}"/>
          </ac:spMkLst>
        </pc:spChg>
        <pc:spChg chg="mod">
          <ac:chgData name="Daniel Khashabi" userId="62390808-c838-45e6-be59-d6fd0d208bc8" providerId="ADAL" clId="{BF4D372A-EB5D-9148-B8E0-DCF12512A5C1}" dt="2023-03-30T23:38:02.146" v="142"/>
          <ac:spMkLst>
            <pc:docMk/>
            <pc:sldMk cId="0" sldId="278"/>
            <ac:spMk id="6" creationId="{00000000-0000-0000-0000-000000000000}"/>
          </ac:spMkLst>
        </pc:spChg>
        <pc:spChg chg="mod">
          <ac:chgData name="Daniel Khashabi" userId="62390808-c838-45e6-be59-d6fd0d208bc8" providerId="ADAL" clId="{BF4D372A-EB5D-9148-B8E0-DCF12512A5C1}" dt="2023-03-30T23:38:02.146" v="142"/>
          <ac:spMkLst>
            <pc:docMk/>
            <pc:sldMk cId="0" sldId="278"/>
            <ac:spMk id="8" creationId="{00000000-0000-0000-0000-000000000000}"/>
          </ac:spMkLst>
        </pc:spChg>
        <pc:spChg chg="mod">
          <ac:chgData name="Daniel Khashabi" userId="62390808-c838-45e6-be59-d6fd0d208bc8" providerId="ADAL" clId="{BF4D372A-EB5D-9148-B8E0-DCF12512A5C1}" dt="2023-03-30T23:38:02.146" v="142"/>
          <ac:spMkLst>
            <pc:docMk/>
            <pc:sldMk cId="0" sldId="278"/>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9"/>
        </pc:sldMkLst>
        <pc:spChg chg="mod">
          <ac:chgData name="Daniel Khashabi" userId="62390808-c838-45e6-be59-d6fd0d208bc8" providerId="ADAL" clId="{BF4D372A-EB5D-9148-B8E0-DCF12512A5C1}" dt="2023-03-30T23:38:02.146" v="142"/>
          <ac:spMkLst>
            <pc:docMk/>
            <pc:sldMk cId="0" sldId="279"/>
            <ac:spMk id="3" creationId="{00000000-0000-0000-0000-000000000000}"/>
          </ac:spMkLst>
        </pc:spChg>
        <pc:spChg chg="mod">
          <ac:chgData name="Daniel Khashabi" userId="62390808-c838-45e6-be59-d6fd0d208bc8" providerId="ADAL" clId="{BF4D372A-EB5D-9148-B8E0-DCF12512A5C1}" dt="2023-03-30T23:38:02.146" v="142"/>
          <ac:spMkLst>
            <pc:docMk/>
            <pc:sldMk cId="0" sldId="279"/>
            <ac:spMk id="4" creationId="{00000000-0000-0000-0000-000000000000}"/>
          </ac:spMkLst>
        </pc:spChg>
        <pc:spChg chg="mod">
          <ac:chgData name="Daniel Khashabi" userId="62390808-c838-45e6-be59-d6fd0d208bc8" providerId="ADAL" clId="{BF4D372A-EB5D-9148-B8E0-DCF12512A5C1}" dt="2023-03-30T23:38:02.146" v="142"/>
          <ac:spMkLst>
            <pc:docMk/>
            <pc:sldMk cId="0" sldId="279"/>
            <ac:spMk id="5" creationId="{00000000-0000-0000-0000-000000000000}"/>
          </ac:spMkLst>
        </pc:spChg>
        <pc:spChg chg="mod">
          <ac:chgData name="Daniel Khashabi" userId="62390808-c838-45e6-be59-d6fd0d208bc8" providerId="ADAL" clId="{BF4D372A-EB5D-9148-B8E0-DCF12512A5C1}" dt="2023-03-30T23:38:02.146" v="142"/>
          <ac:spMkLst>
            <pc:docMk/>
            <pc:sldMk cId="0" sldId="279"/>
            <ac:spMk id="6"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0"/>
        </pc:sldMkLst>
        <pc:spChg chg="mod">
          <ac:chgData name="Daniel Khashabi" userId="62390808-c838-45e6-be59-d6fd0d208bc8" providerId="ADAL" clId="{BF4D372A-EB5D-9148-B8E0-DCF12512A5C1}" dt="2023-03-30T23:38:02.146" v="142"/>
          <ac:spMkLst>
            <pc:docMk/>
            <pc:sldMk cId="0" sldId="280"/>
            <ac:spMk id="2" creationId="{00000000-0000-0000-0000-000000000000}"/>
          </ac:spMkLst>
        </pc:spChg>
        <pc:spChg chg="mod">
          <ac:chgData name="Daniel Khashabi" userId="62390808-c838-45e6-be59-d6fd0d208bc8" providerId="ADAL" clId="{BF4D372A-EB5D-9148-B8E0-DCF12512A5C1}" dt="2023-03-30T23:38:02.146" v="142"/>
          <ac:spMkLst>
            <pc:docMk/>
            <pc:sldMk cId="0" sldId="280"/>
            <ac:spMk id="5" creationId="{00000000-0000-0000-0000-000000000000}"/>
          </ac:spMkLst>
        </pc:spChg>
        <pc:spChg chg="mod">
          <ac:chgData name="Daniel Khashabi" userId="62390808-c838-45e6-be59-d6fd0d208bc8" providerId="ADAL" clId="{BF4D372A-EB5D-9148-B8E0-DCF12512A5C1}" dt="2023-03-30T23:38:02.146" v="142"/>
          <ac:spMkLst>
            <pc:docMk/>
            <pc:sldMk cId="0" sldId="280"/>
            <ac:spMk id="6" creationId="{00000000-0000-0000-0000-000000000000}"/>
          </ac:spMkLst>
        </pc:spChg>
        <pc:spChg chg="mod">
          <ac:chgData name="Daniel Khashabi" userId="62390808-c838-45e6-be59-d6fd0d208bc8" providerId="ADAL" clId="{BF4D372A-EB5D-9148-B8E0-DCF12512A5C1}" dt="2023-03-30T23:38:02.146" v="142"/>
          <ac:spMkLst>
            <pc:docMk/>
            <pc:sldMk cId="0" sldId="280"/>
            <ac:spMk id="7" creationId="{00000000-0000-0000-0000-000000000000}"/>
          </ac:spMkLst>
        </pc:spChg>
        <pc:spChg chg="mod">
          <ac:chgData name="Daniel Khashabi" userId="62390808-c838-45e6-be59-d6fd0d208bc8" providerId="ADAL" clId="{BF4D372A-EB5D-9148-B8E0-DCF12512A5C1}" dt="2023-03-30T23:38:02.146" v="142"/>
          <ac:spMkLst>
            <pc:docMk/>
            <pc:sldMk cId="0" sldId="280"/>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1"/>
        </pc:sldMkLst>
        <pc:spChg chg="mod">
          <ac:chgData name="Daniel Khashabi" userId="62390808-c838-45e6-be59-d6fd0d208bc8" providerId="ADAL" clId="{BF4D372A-EB5D-9148-B8E0-DCF12512A5C1}" dt="2023-03-30T23:38:02.146" v="142"/>
          <ac:spMkLst>
            <pc:docMk/>
            <pc:sldMk cId="0" sldId="281"/>
            <ac:spMk id="2" creationId="{00000000-0000-0000-0000-000000000000}"/>
          </ac:spMkLst>
        </pc:spChg>
        <pc:spChg chg="mod">
          <ac:chgData name="Daniel Khashabi" userId="62390808-c838-45e6-be59-d6fd0d208bc8" providerId="ADAL" clId="{BF4D372A-EB5D-9148-B8E0-DCF12512A5C1}" dt="2023-03-30T23:38:02.146" v="142"/>
          <ac:spMkLst>
            <pc:docMk/>
            <pc:sldMk cId="0" sldId="281"/>
            <ac:spMk id="3" creationId="{00000000-0000-0000-0000-000000000000}"/>
          </ac:spMkLst>
        </pc:spChg>
        <pc:spChg chg="mod">
          <ac:chgData name="Daniel Khashabi" userId="62390808-c838-45e6-be59-d6fd0d208bc8" providerId="ADAL" clId="{BF4D372A-EB5D-9148-B8E0-DCF12512A5C1}" dt="2023-03-30T23:38:02.146" v="142"/>
          <ac:spMkLst>
            <pc:docMk/>
            <pc:sldMk cId="0" sldId="281"/>
            <ac:spMk id="5" creationId="{00000000-0000-0000-0000-000000000000}"/>
          </ac:spMkLst>
        </pc:spChg>
        <pc:graphicFrameChg chg="mod">
          <ac:chgData name="Daniel Khashabi" userId="62390808-c838-45e6-be59-d6fd0d208bc8" providerId="ADAL" clId="{BF4D372A-EB5D-9148-B8E0-DCF12512A5C1}" dt="2023-03-30T23:38:02.146" v="142"/>
          <ac:graphicFrameMkLst>
            <pc:docMk/>
            <pc:sldMk cId="0" sldId="281"/>
            <ac:graphicFrameMk id="4" creationId="{00000000-0000-0000-0000-000000000000}"/>
          </ac:graphicFrameMkLst>
        </pc:graphicFrameChg>
      </pc:sldChg>
      <pc:sldChg chg="modSp add del">
        <pc:chgData name="Daniel Khashabi" userId="62390808-c838-45e6-be59-d6fd0d208bc8" providerId="ADAL" clId="{BF4D372A-EB5D-9148-B8E0-DCF12512A5C1}" dt="2023-03-30T23:39:01.853" v="145" actId="2696"/>
        <pc:sldMkLst>
          <pc:docMk/>
          <pc:sldMk cId="0" sldId="282"/>
        </pc:sldMkLst>
        <pc:spChg chg="mod">
          <ac:chgData name="Daniel Khashabi" userId="62390808-c838-45e6-be59-d6fd0d208bc8" providerId="ADAL" clId="{BF4D372A-EB5D-9148-B8E0-DCF12512A5C1}" dt="2023-03-30T23:38:02.146" v="142"/>
          <ac:spMkLst>
            <pc:docMk/>
            <pc:sldMk cId="0" sldId="282"/>
            <ac:spMk id="2" creationId="{00000000-0000-0000-0000-000000000000}"/>
          </ac:spMkLst>
        </pc:spChg>
        <pc:spChg chg="mod">
          <ac:chgData name="Daniel Khashabi" userId="62390808-c838-45e6-be59-d6fd0d208bc8" providerId="ADAL" clId="{BF4D372A-EB5D-9148-B8E0-DCF12512A5C1}" dt="2023-03-30T23:38:02.146" v="142"/>
          <ac:spMkLst>
            <pc:docMk/>
            <pc:sldMk cId="0" sldId="282"/>
            <ac:spMk id="7" creationId="{00000000-0000-0000-0000-000000000000}"/>
          </ac:spMkLst>
        </pc:spChg>
        <pc:spChg chg="mod">
          <ac:chgData name="Daniel Khashabi" userId="62390808-c838-45e6-be59-d6fd0d208bc8" providerId="ADAL" clId="{BF4D372A-EB5D-9148-B8E0-DCF12512A5C1}" dt="2023-03-30T23:38:02.146" v="142"/>
          <ac:spMkLst>
            <pc:docMk/>
            <pc:sldMk cId="0" sldId="282"/>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3"/>
        </pc:sldMkLst>
        <pc:spChg chg="mod">
          <ac:chgData name="Daniel Khashabi" userId="62390808-c838-45e6-be59-d6fd0d208bc8" providerId="ADAL" clId="{BF4D372A-EB5D-9148-B8E0-DCF12512A5C1}" dt="2023-03-30T23:38:02.146" v="142"/>
          <ac:spMkLst>
            <pc:docMk/>
            <pc:sldMk cId="0" sldId="283"/>
            <ac:spMk id="7" creationId="{00000000-0000-0000-0000-000000000000}"/>
          </ac:spMkLst>
        </pc:spChg>
        <pc:spChg chg="mod">
          <ac:chgData name="Daniel Khashabi" userId="62390808-c838-45e6-be59-d6fd0d208bc8" providerId="ADAL" clId="{BF4D372A-EB5D-9148-B8E0-DCF12512A5C1}" dt="2023-03-30T23:38:02.146" v="142"/>
          <ac:spMkLst>
            <pc:docMk/>
            <pc:sldMk cId="0" sldId="283"/>
            <ac:spMk id="8" creationId="{00000000-0000-0000-0000-000000000000}"/>
          </ac:spMkLst>
        </pc:spChg>
        <pc:spChg chg="mod">
          <ac:chgData name="Daniel Khashabi" userId="62390808-c838-45e6-be59-d6fd0d208bc8" providerId="ADAL" clId="{BF4D372A-EB5D-9148-B8E0-DCF12512A5C1}" dt="2023-03-30T23:38:02.146" v="142"/>
          <ac:spMkLst>
            <pc:docMk/>
            <pc:sldMk cId="0" sldId="283"/>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4"/>
        </pc:sldMkLst>
        <pc:spChg chg="mod">
          <ac:chgData name="Daniel Khashabi" userId="62390808-c838-45e6-be59-d6fd0d208bc8" providerId="ADAL" clId="{BF4D372A-EB5D-9148-B8E0-DCF12512A5C1}" dt="2023-03-30T23:38:02.146" v="142"/>
          <ac:spMkLst>
            <pc:docMk/>
            <pc:sldMk cId="0" sldId="284"/>
            <ac:spMk id="5" creationId="{00000000-0000-0000-0000-000000000000}"/>
          </ac:spMkLst>
        </pc:spChg>
        <pc:spChg chg="mod">
          <ac:chgData name="Daniel Khashabi" userId="62390808-c838-45e6-be59-d6fd0d208bc8" providerId="ADAL" clId="{BF4D372A-EB5D-9148-B8E0-DCF12512A5C1}" dt="2023-03-30T23:38:02.146" v="142"/>
          <ac:spMkLst>
            <pc:docMk/>
            <pc:sldMk cId="0" sldId="284"/>
            <ac:spMk id="6" creationId="{00000000-0000-0000-0000-000000000000}"/>
          </ac:spMkLst>
        </pc:spChg>
        <pc:spChg chg="mod">
          <ac:chgData name="Daniel Khashabi" userId="62390808-c838-45e6-be59-d6fd0d208bc8" providerId="ADAL" clId="{BF4D372A-EB5D-9148-B8E0-DCF12512A5C1}" dt="2023-03-30T23:38:02.146" v="142"/>
          <ac:spMkLst>
            <pc:docMk/>
            <pc:sldMk cId="0" sldId="284"/>
            <ac:spMk id="7" creationId="{00000000-0000-0000-0000-000000000000}"/>
          </ac:spMkLst>
        </pc:spChg>
        <pc:spChg chg="mod">
          <ac:chgData name="Daniel Khashabi" userId="62390808-c838-45e6-be59-d6fd0d208bc8" providerId="ADAL" clId="{BF4D372A-EB5D-9148-B8E0-DCF12512A5C1}" dt="2023-03-30T23:38:02.146" v="142"/>
          <ac:spMkLst>
            <pc:docMk/>
            <pc:sldMk cId="0" sldId="284"/>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5"/>
        </pc:sldMkLst>
        <pc:spChg chg="mod">
          <ac:chgData name="Daniel Khashabi" userId="62390808-c838-45e6-be59-d6fd0d208bc8" providerId="ADAL" clId="{BF4D372A-EB5D-9148-B8E0-DCF12512A5C1}" dt="2023-03-30T23:38:02.146" v="142"/>
          <ac:spMkLst>
            <pc:docMk/>
            <pc:sldMk cId="0" sldId="285"/>
            <ac:spMk id="6" creationId="{00000000-0000-0000-0000-000000000000}"/>
          </ac:spMkLst>
        </pc:spChg>
        <pc:spChg chg="mod">
          <ac:chgData name="Daniel Khashabi" userId="62390808-c838-45e6-be59-d6fd0d208bc8" providerId="ADAL" clId="{BF4D372A-EB5D-9148-B8E0-DCF12512A5C1}" dt="2023-03-30T23:38:02.146" v="142"/>
          <ac:spMkLst>
            <pc:docMk/>
            <pc:sldMk cId="0" sldId="285"/>
            <ac:spMk id="9" creationId="{00000000-0000-0000-0000-000000000000}"/>
          </ac:spMkLst>
        </pc:spChg>
        <pc:spChg chg="mod">
          <ac:chgData name="Daniel Khashabi" userId="62390808-c838-45e6-be59-d6fd0d208bc8" providerId="ADAL" clId="{BF4D372A-EB5D-9148-B8E0-DCF12512A5C1}" dt="2023-03-30T23:38:02.146" v="142"/>
          <ac:spMkLst>
            <pc:docMk/>
            <pc:sldMk cId="0" sldId="285"/>
            <ac:spMk id="10"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6"/>
        </pc:sldMkLst>
        <pc:spChg chg="mod">
          <ac:chgData name="Daniel Khashabi" userId="62390808-c838-45e6-be59-d6fd0d208bc8" providerId="ADAL" clId="{BF4D372A-EB5D-9148-B8E0-DCF12512A5C1}" dt="2023-03-30T23:38:02.146" v="142"/>
          <ac:spMkLst>
            <pc:docMk/>
            <pc:sldMk cId="0" sldId="286"/>
            <ac:spMk id="2" creationId="{00000000-0000-0000-0000-000000000000}"/>
          </ac:spMkLst>
        </pc:spChg>
        <pc:spChg chg="mod">
          <ac:chgData name="Daniel Khashabi" userId="62390808-c838-45e6-be59-d6fd0d208bc8" providerId="ADAL" clId="{BF4D372A-EB5D-9148-B8E0-DCF12512A5C1}" dt="2023-03-30T23:38:02.146" v="142"/>
          <ac:spMkLst>
            <pc:docMk/>
            <pc:sldMk cId="0" sldId="286"/>
            <ac:spMk id="7" creationId="{00000000-0000-0000-0000-000000000000}"/>
          </ac:spMkLst>
        </pc:spChg>
        <pc:spChg chg="mod">
          <ac:chgData name="Daniel Khashabi" userId="62390808-c838-45e6-be59-d6fd0d208bc8" providerId="ADAL" clId="{BF4D372A-EB5D-9148-B8E0-DCF12512A5C1}" dt="2023-03-30T23:38:02.146" v="142"/>
          <ac:spMkLst>
            <pc:docMk/>
            <pc:sldMk cId="0" sldId="286"/>
            <ac:spMk id="8" creationId="{00000000-0000-0000-0000-000000000000}"/>
          </ac:spMkLst>
        </pc:spChg>
        <pc:spChg chg="mod">
          <ac:chgData name="Daniel Khashabi" userId="62390808-c838-45e6-be59-d6fd0d208bc8" providerId="ADAL" clId="{BF4D372A-EB5D-9148-B8E0-DCF12512A5C1}" dt="2023-03-30T23:38:02.146" v="142"/>
          <ac:spMkLst>
            <pc:docMk/>
            <pc:sldMk cId="0" sldId="286"/>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7"/>
        </pc:sldMkLst>
        <pc:spChg chg="mod">
          <ac:chgData name="Daniel Khashabi" userId="62390808-c838-45e6-be59-d6fd0d208bc8" providerId="ADAL" clId="{BF4D372A-EB5D-9148-B8E0-DCF12512A5C1}" dt="2023-03-30T23:38:02.146" v="142"/>
          <ac:spMkLst>
            <pc:docMk/>
            <pc:sldMk cId="0" sldId="287"/>
            <ac:spMk id="2" creationId="{00000000-0000-0000-0000-000000000000}"/>
          </ac:spMkLst>
        </pc:spChg>
        <pc:spChg chg="mod">
          <ac:chgData name="Daniel Khashabi" userId="62390808-c838-45e6-be59-d6fd0d208bc8" providerId="ADAL" clId="{BF4D372A-EB5D-9148-B8E0-DCF12512A5C1}" dt="2023-03-30T23:38:02.146" v="142"/>
          <ac:spMkLst>
            <pc:docMk/>
            <pc:sldMk cId="0" sldId="287"/>
            <ac:spMk id="9" creationId="{00000000-0000-0000-0000-000000000000}"/>
          </ac:spMkLst>
        </pc:spChg>
        <pc:spChg chg="mod">
          <ac:chgData name="Daniel Khashabi" userId="62390808-c838-45e6-be59-d6fd0d208bc8" providerId="ADAL" clId="{BF4D372A-EB5D-9148-B8E0-DCF12512A5C1}" dt="2023-03-30T23:38:02.146" v="142"/>
          <ac:spMkLst>
            <pc:docMk/>
            <pc:sldMk cId="0" sldId="287"/>
            <ac:spMk id="10"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8"/>
        </pc:sldMkLst>
        <pc:spChg chg="mod">
          <ac:chgData name="Daniel Khashabi" userId="62390808-c838-45e6-be59-d6fd0d208bc8" providerId="ADAL" clId="{BF4D372A-EB5D-9148-B8E0-DCF12512A5C1}" dt="2023-03-30T23:38:02.146" v="142"/>
          <ac:spMkLst>
            <pc:docMk/>
            <pc:sldMk cId="0" sldId="288"/>
            <ac:spMk id="2" creationId="{00000000-0000-0000-0000-000000000000}"/>
          </ac:spMkLst>
        </pc:spChg>
        <pc:spChg chg="mod">
          <ac:chgData name="Daniel Khashabi" userId="62390808-c838-45e6-be59-d6fd0d208bc8" providerId="ADAL" clId="{BF4D372A-EB5D-9148-B8E0-DCF12512A5C1}" dt="2023-03-30T23:38:02.146" v="142"/>
          <ac:spMkLst>
            <pc:docMk/>
            <pc:sldMk cId="0" sldId="288"/>
            <ac:spMk id="3" creationId="{00000000-0000-0000-0000-000000000000}"/>
          </ac:spMkLst>
        </pc:spChg>
        <pc:spChg chg="mod">
          <ac:chgData name="Daniel Khashabi" userId="62390808-c838-45e6-be59-d6fd0d208bc8" providerId="ADAL" clId="{BF4D372A-EB5D-9148-B8E0-DCF12512A5C1}" dt="2023-03-30T23:38:02.146" v="142"/>
          <ac:spMkLst>
            <pc:docMk/>
            <pc:sldMk cId="0" sldId="288"/>
            <ac:spMk id="5" creationId="{00000000-0000-0000-0000-000000000000}"/>
          </ac:spMkLst>
        </pc:spChg>
        <pc:spChg chg="mod">
          <ac:chgData name="Daniel Khashabi" userId="62390808-c838-45e6-be59-d6fd0d208bc8" providerId="ADAL" clId="{BF4D372A-EB5D-9148-B8E0-DCF12512A5C1}" dt="2023-03-30T23:38:02.146" v="142"/>
          <ac:spMkLst>
            <pc:docMk/>
            <pc:sldMk cId="0" sldId="288"/>
            <ac:spMk id="6" creationId="{00000000-0000-0000-0000-000000000000}"/>
          </ac:spMkLst>
        </pc:spChg>
        <pc:spChg chg="mod">
          <ac:chgData name="Daniel Khashabi" userId="62390808-c838-45e6-be59-d6fd0d208bc8" providerId="ADAL" clId="{BF4D372A-EB5D-9148-B8E0-DCF12512A5C1}" dt="2023-03-30T23:38:02.146" v="142"/>
          <ac:spMkLst>
            <pc:docMk/>
            <pc:sldMk cId="0" sldId="288"/>
            <ac:spMk id="8" creationId="{00000000-0000-0000-0000-000000000000}"/>
          </ac:spMkLst>
        </pc:spChg>
        <pc:spChg chg="mod">
          <ac:chgData name="Daniel Khashabi" userId="62390808-c838-45e6-be59-d6fd0d208bc8" providerId="ADAL" clId="{BF4D372A-EB5D-9148-B8E0-DCF12512A5C1}" dt="2023-03-30T23:38:02.146" v="142"/>
          <ac:spMkLst>
            <pc:docMk/>
            <pc:sldMk cId="0" sldId="288"/>
            <ac:spMk id="11" creationId="{00000000-0000-0000-0000-000000000000}"/>
          </ac:spMkLst>
        </pc:spChg>
        <pc:spChg chg="mod">
          <ac:chgData name="Daniel Khashabi" userId="62390808-c838-45e6-be59-d6fd0d208bc8" providerId="ADAL" clId="{BF4D372A-EB5D-9148-B8E0-DCF12512A5C1}" dt="2023-03-30T23:38:02.146" v="142"/>
          <ac:spMkLst>
            <pc:docMk/>
            <pc:sldMk cId="0" sldId="288"/>
            <ac:spMk id="13" creationId="{00000000-0000-0000-0000-000000000000}"/>
          </ac:spMkLst>
        </pc:spChg>
        <pc:spChg chg="mod">
          <ac:chgData name="Daniel Khashabi" userId="62390808-c838-45e6-be59-d6fd0d208bc8" providerId="ADAL" clId="{BF4D372A-EB5D-9148-B8E0-DCF12512A5C1}" dt="2023-03-30T23:38:02.146" v="142"/>
          <ac:spMkLst>
            <pc:docMk/>
            <pc:sldMk cId="0" sldId="288"/>
            <ac:spMk id="15" creationId="{00000000-0000-0000-0000-000000000000}"/>
          </ac:spMkLst>
        </pc:spChg>
      </pc:sldChg>
      <pc:sldChg chg="modSp add del">
        <pc:chgData name="Daniel Khashabi" userId="62390808-c838-45e6-be59-d6fd0d208bc8" providerId="ADAL" clId="{BF4D372A-EB5D-9148-B8E0-DCF12512A5C1}" dt="2023-03-30T23:51:39.705" v="146" actId="2696"/>
        <pc:sldMkLst>
          <pc:docMk/>
          <pc:sldMk cId="0" sldId="289"/>
        </pc:sldMkLst>
        <pc:spChg chg="mod">
          <ac:chgData name="Daniel Khashabi" userId="62390808-c838-45e6-be59-d6fd0d208bc8" providerId="ADAL" clId="{BF4D372A-EB5D-9148-B8E0-DCF12512A5C1}" dt="2023-03-30T23:38:02.146" v="142"/>
          <ac:spMkLst>
            <pc:docMk/>
            <pc:sldMk cId="0" sldId="289"/>
            <ac:spMk id="2" creationId="{00000000-0000-0000-0000-000000000000}"/>
          </ac:spMkLst>
        </pc:spChg>
        <pc:spChg chg="mod">
          <ac:chgData name="Daniel Khashabi" userId="62390808-c838-45e6-be59-d6fd0d208bc8" providerId="ADAL" clId="{BF4D372A-EB5D-9148-B8E0-DCF12512A5C1}" dt="2023-03-30T23:38:02.146" v="142"/>
          <ac:spMkLst>
            <pc:docMk/>
            <pc:sldMk cId="0" sldId="289"/>
            <ac:spMk id="5" creationId="{00000000-0000-0000-0000-000000000000}"/>
          </ac:spMkLst>
        </pc:spChg>
      </pc:sldChg>
      <pc:sldChg chg="modSp add del">
        <pc:chgData name="Daniel Khashabi" userId="62390808-c838-45e6-be59-d6fd0d208bc8" providerId="ADAL" clId="{BF4D372A-EB5D-9148-B8E0-DCF12512A5C1}" dt="2023-03-30T23:51:44.832" v="148" actId="2696"/>
        <pc:sldMkLst>
          <pc:docMk/>
          <pc:sldMk cId="0" sldId="290"/>
        </pc:sldMkLst>
        <pc:spChg chg="mod">
          <ac:chgData name="Daniel Khashabi" userId="62390808-c838-45e6-be59-d6fd0d208bc8" providerId="ADAL" clId="{BF4D372A-EB5D-9148-B8E0-DCF12512A5C1}" dt="2023-03-30T23:38:02.146" v="142"/>
          <ac:spMkLst>
            <pc:docMk/>
            <pc:sldMk cId="0" sldId="290"/>
            <ac:spMk id="3" creationId="{00000000-0000-0000-0000-000000000000}"/>
          </ac:spMkLst>
        </pc:spChg>
        <pc:spChg chg="mod">
          <ac:chgData name="Daniel Khashabi" userId="62390808-c838-45e6-be59-d6fd0d208bc8" providerId="ADAL" clId="{BF4D372A-EB5D-9148-B8E0-DCF12512A5C1}" dt="2023-03-30T23:38:02.146" v="142"/>
          <ac:spMkLst>
            <pc:docMk/>
            <pc:sldMk cId="0" sldId="290"/>
            <ac:spMk id="4" creationId="{00000000-0000-0000-0000-000000000000}"/>
          </ac:spMkLst>
        </pc:spChg>
        <pc:spChg chg="mod">
          <ac:chgData name="Daniel Khashabi" userId="62390808-c838-45e6-be59-d6fd0d208bc8" providerId="ADAL" clId="{BF4D372A-EB5D-9148-B8E0-DCF12512A5C1}" dt="2023-03-30T23:38:02.146" v="142"/>
          <ac:spMkLst>
            <pc:docMk/>
            <pc:sldMk cId="0" sldId="290"/>
            <ac:spMk id="5" creationId="{00000000-0000-0000-0000-000000000000}"/>
          </ac:spMkLst>
        </pc:spChg>
        <pc:spChg chg="mod">
          <ac:chgData name="Daniel Khashabi" userId="62390808-c838-45e6-be59-d6fd0d208bc8" providerId="ADAL" clId="{BF4D372A-EB5D-9148-B8E0-DCF12512A5C1}" dt="2023-03-30T23:38:02.146" v="142"/>
          <ac:spMkLst>
            <pc:docMk/>
            <pc:sldMk cId="0" sldId="290"/>
            <ac:spMk id="6" creationId="{00000000-0000-0000-0000-000000000000}"/>
          </ac:spMkLst>
        </pc:spChg>
      </pc:sldChg>
      <pc:sldChg chg="modSp add del">
        <pc:chgData name="Daniel Khashabi" userId="62390808-c838-45e6-be59-d6fd0d208bc8" providerId="ADAL" clId="{BF4D372A-EB5D-9148-B8E0-DCF12512A5C1}" dt="2023-03-30T23:51:45.324" v="149" actId="2696"/>
        <pc:sldMkLst>
          <pc:docMk/>
          <pc:sldMk cId="0" sldId="291"/>
        </pc:sldMkLst>
        <pc:spChg chg="mod">
          <ac:chgData name="Daniel Khashabi" userId="62390808-c838-45e6-be59-d6fd0d208bc8" providerId="ADAL" clId="{BF4D372A-EB5D-9148-B8E0-DCF12512A5C1}" dt="2023-03-30T23:38:02.146" v="142"/>
          <ac:spMkLst>
            <pc:docMk/>
            <pc:sldMk cId="0" sldId="291"/>
            <ac:spMk id="3" creationId="{00000000-0000-0000-0000-000000000000}"/>
          </ac:spMkLst>
        </pc:spChg>
        <pc:spChg chg="mod">
          <ac:chgData name="Daniel Khashabi" userId="62390808-c838-45e6-be59-d6fd0d208bc8" providerId="ADAL" clId="{BF4D372A-EB5D-9148-B8E0-DCF12512A5C1}" dt="2023-03-30T23:38:02.146" v="142"/>
          <ac:spMkLst>
            <pc:docMk/>
            <pc:sldMk cId="0" sldId="291"/>
            <ac:spMk id="4" creationId="{00000000-0000-0000-0000-000000000000}"/>
          </ac:spMkLst>
        </pc:spChg>
        <pc:spChg chg="mod">
          <ac:chgData name="Daniel Khashabi" userId="62390808-c838-45e6-be59-d6fd0d208bc8" providerId="ADAL" clId="{BF4D372A-EB5D-9148-B8E0-DCF12512A5C1}" dt="2023-03-30T23:38:02.146" v="142"/>
          <ac:spMkLst>
            <pc:docMk/>
            <pc:sldMk cId="0" sldId="291"/>
            <ac:spMk id="5" creationId="{00000000-0000-0000-0000-000000000000}"/>
          </ac:spMkLst>
        </pc:spChg>
        <pc:spChg chg="mod">
          <ac:chgData name="Daniel Khashabi" userId="62390808-c838-45e6-be59-d6fd0d208bc8" providerId="ADAL" clId="{BF4D372A-EB5D-9148-B8E0-DCF12512A5C1}" dt="2023-03-30T23:38:02.146" v="142"/>
          <ac:spMkLst>
            <pc:docMk/>
            <pc:sldMk cId="0" sldId="291"/>
            <ac:spMk id="6" creationId="{00000000-0000-0000-0000-000000000000}"/>
          </ac:spMkLst>
        </pc:spChg>
      </pc:sldChg>
      <pc:sldChg chg="addSp delSp modSp add del mod">
        <pc:chgData name="Daniel Khashabi" userId="62390808-c838-45e6-be59-d6fd0d208bc8" providerId="ADAL" clId="{BF4D372A-EB5D-9148-B8E0-DCF12512A5C1}" dt="2023-03-31T00:39:38.606" v="643" actId="2696"/>
        <pc:sldMkLst>
          <pc:docMk/>
          <pc:sldMk cId="0" sldId="292"/>
        </pc:sldMkLst>
        <pc:spChg chg="mod">
          <ac:chgData name="Daniel Khashabi" userId="62390808-c838-45e6-be59-d6fd0d208bc8" providerId="ADAL" clId="{BF4D372A-EB5D-9148-B8E0-DCF12512A5C1}" dt="2023-03-30T23:38:02.146" v="142"/>
          <ac:spMkLst>
            <pc:docMk/>
            <pc:sldMk cId="0" sldId="292"/>
            <ac:spMk id="2" creationId="{00000000-0000-0000-0000-000000000000}"/>
          </ac:spMkLst>
        </pc:spChg>
        <pc:spChg chg="del mod">
          <ac:chgData name="Daniel Khashabi" userId="62390808-c838-45e6-be59-d6fd0d208bc8" providerId="ADAL" clId="{BF4D372A-EB5D-9148-B8E0-DCF12512A5C1}" dt="2023-03-31T00:39:24.381" v="642"/>
          <ac:spMkLst>
            <pc:docMk/>
            <pc:sldMk cId="0" sldId="292"/>
            <ac:spMk id="6" creationId="{00000000-0000-0000-0000-000000000000}"/>
          </ac:spMkLst>
        </pc:spChg>
        <pc:spChg chg="mod">
          <ac:chgData name="Daniel Khashabi" userId="62390808-c838-45e6-be59-d6fd0d208bc8" providerId="ADAL" clId="{BF4D372A-EB5D-9148-B8E0-DCF12512A5C1}" dt="2023-03-30T23:38:02.146" v="142"/>
          <ac:spMkLst>
            <pc:docMk/>
            <pc:sldMk cId="0" sldId="292"/>
            <ac:spMk id="7" creationId="{00000000-0000-0000-0000-000000000000}"/>
          </ac:spMkLst>
        </pc:spChg>
        <pc:spChg chg="add mod">
          <ac:chgData name="Daniel Khashabi" userId="62390808-c838-45e6-be59-d6fd0d208bc8" providerId="ADAL" clId="{BF4D372A-EB5D-9148-B8E0-DCF12512A5C1}" dt="2023-03-30T23:59:46.472" v="385"/>
          <ac:spMkLst>
            <pc:docMk/>
            <pc:sldMk cId="0" sldId="292"/>
            <ac:spMk id="8" creationId="{9FAD3E0A-1621-51FD-A141-8EC523889E83}"/>
          </ac:spMkLst>
        </pc:spChg>
      </pc:sldChg>
      <pc:sldChg chg="addSp modSp add del mod">
        <pc:chgData name="Daniel Khashabi" userId="62390808-c838-45e6-be59-d6fd0d208bc8" providerId="ADAL" clId="{BF4D372A-EB5D-9148-B8E0-DCF12512A5C1}" dt="2023-03-31T01:06:48.327" v="1327" actId="2696"/>
        <pc:sldMkLst>
          <pc:docMk/>
          <pc:sldMk cId="0" sldId="293"/>
        </pc:sldMkLst>
        <pc:spChg chg="mod">
          <ac:chgData name="Daniel Khashabi" userId="62390808-c838-45e6-be59-d6fd0d208bc8" providerId="ADAL" clId="{BF4D372A-EB5D-9148-B8E0-DCF12512A5C1}" dt="2023-03-30T23:38:02.146" v="142"/>
          <ac:spMkLst>
            <pc:docMk/>
            <pc:sldMk cId="0" sldId="293"/>
            <ac:spMk id="2" creationId="{00000000-0000-0000-0000-000000000000}"/>
          </ac:spMkLst>
        </pc:spChg>
        <pc:spChg chg="mod">
          <ac:chgData name="Daniel Khashabi" userId="62390808-c838-45e6-be59-d6fd0d208bc8" providerId="ADAL" clId="{BF4D372A-EB5D-9148-B8E0-DCF12512A5C1}" dt="2023-03-31T00:40:11.375" v="645" actId="1076"/>
          <ac:spMkLst>
            <pc:docMk/>
            <pc:sldMk cId="0" sldId="293"/>
            <ac:spMk id="6" creationId="{00000000-0000-0000-0000-000000000000}"/>
          </ac:spMkLst>
        </pc:spChg>
        <pc:spChg chg="mod">
          <ac:chgData name="Daniel Khashabi" userId="62390808-c838-45e6-be59-d6fd0d208bc8" providerId="ADAL" clId="{BF4D372A-EB5D-9148-B8E0-DCF12512A5C1}" dt="2023-03-30T23:38:02.146" v="142"/>
          <ac:spMkLst>
            <pc:docMk/>
            <pc:sldMk cId="0" sldId="293"/>
            <ac:spMk id="7" creationId="{00000000-0000-0000-0000-000000000000}"/>
          </ac:spMkLst>
        </pc:spChg>
        <pc:spChg chg="add mod">
          <ac:chgData name="Daniel Khashabi" userId="62390808-c838-45e6-be59-d6fd0d208bc8" providerId="ADAL" clId="{BF4D372A-EB5D-9148-B8E0-DCF12512A5C1}" dt="2023-03-30T23:59:47.607" v="386"/>
          <ac:spMkLst>
            <pc:docMk/>
            <pc:sldMk cId="0" sldId="293"/>
            <ac:spMk id="8" creationId="{48062148-4C68-BDB2-EF6B-E6A7FD8ACB8E}"/>
          </ac:spMkLst>
        </pc:spChg>
      </pc:sldChg>
      <pc:sldChg chg="addSp modSp add del">
        <pc:chgData name="Daniel Khashabi" userId="62390808-c838-45e6-be59-d6fd0d208bc8" providerId="ADAL" clId="{BF4D372A-EB5D-9148-B8E0-DCF12512A5C1}" dt="2023-03-31T01:46:12.330" v="1506" actId="2696"/>
        <pc:sldMkLst>
          <pc:docMk/>
          <pc:sldMk cId="0" sldId="294"/>
        </pc:sldMkLst>
        <pc:spChg chg="mod">
          <ac:chgData name="Daniel Khashabi" userId="62390808-c838-45e6-be59-d6fd0d208bc8" providerId="ADAL" clId="{BF4D372A-EB5D-9148-B8E0-DCF12512A5C1}" dt="2023-03-30T23:38:02.146" v="142"/>
          <ac:spMkLst>
            <pc:docMk/>
            <pc:sldMk cId="0" sldId="294"/>
            <ac:spMk id="2" creationId="{00000000-0000-0000-0000-000000000000}"/>
          </ac:spMkLst>
        </pc:spChg>
        <pc:spChg chg="mod">
          <ac:chgData name="Daniel Khashabi" userId="62390808-c838-45e6-be59-d6fd0d208bc8" providerId="ADAL" clId="{BF4D372A-EB5D-9148-B8E0-DCF12512A5C1}" dt="2023-03-30T23:38:02.146" v="142"/>
          <ac:spMkLst>
            <pc:docMk/>
            <pc:sldMk cId="0" sldId="294"/>
            <ac:spMk id="3" creationId="{00000000-0000-0000-0000-000000000000}"/>
          </ac:spMkLst>
        </pc:spChg>
        <pc:spChg chg="mod">
          <ac:chgData name="Daniel Khashabi" userId="62390808-c838-45e6-be59-d6fd0d208bc8" providerId="ADAL" clId="{BF4D372A-EB5D-9148-B8E0-DCF12512A5C1}" dt="2023-03-30T23:38:02.146" v="142"/>
          <ac:spMkLst>
            <pc:docMk/>
            <pc:sldMk cId="0" sldId="294"/>
            <ac:spMk id="36" creationId="{00000000-0000-0000-0000-000000000000}"/>
          </ac:spMkLst>
        </pc:spChg>
        <pc:spChg chg="mod">
          <ac:chgData name="Daniel Khashabi" userId="62390808-c838-45e6-be59-d6fd0d208bc8" providerId="ADAL" clId="{BF4D372A-EB5D-9148-B8E0-DCF12512A5C1}" dt="2023-03-30T23:38:02.146" v="142"/>
          <ac:spMkLst>
            <pc:docMk/>
            <pc:sldMk cId="0" sldId="294"/>
            <ac:spMk id="37" creationId="{00000000-0000-0000-0000-000000000000}"/>
          </ac:spMkLst>
        </pc:spChg>
        <pc:spChg chg="mod">
          <ac:chgData name="Daniel Khashabi" userId="62390808-c838-45e6-be59-d6fd0d208bc8" providerId="ADAL" clId="{BF4D372A-EB5D-9148-B8E0-DCF12512A5C1}" dt="2023-03-30T23:38:02.146" v="142"/>
          <ac:spMkLst>
            <pc:docMk/>
            <pc:sldMk cId="0" sldId="294"/>
            <ac:spMk id="38" creationId="{00000000-0000-0000-0000-000000000000}"/>
          </ac:spMkLst>
        </pc:spChg>
        <pc:spChg chg="mod">
          <ac:chgData name="Daniel Khashabi" userId="62390808-c838-45e6-be59-d6fd0d208bc8" providerId="ADAL" clId="{BF4D372A-EB5D-9148-B8E0-DCF12512A5C1}" dt="2023-03-30T23:38:02.146" v="142"/>
          <ac:spMkLst>
            <pc:docMk/>
            <pc:sldMk cId="0" sldId="294"/>
            <ac:spMk id="39" creationId="{00000000-0000-0000-0000-000000000000}"/>
          </ac:spMkLst>
        </pc:spChg>
        <pc:spChg chg="mod">
          <ac:chgData name="Daniel Khashabi" userId="62390808-c838-45e6-be59-d6fd0d208bc8" providerId="ADAL" clId="{BF4D372A-EB5D-9148-B8E0-DCF12512A5C1}" dt="2023-03-30T23:38:02.146" v="142"/>
          <ac:spMkLst>
            <pc:docMk/>
            <pc:sldMk cId="0" sldId="294"/>
            <ac:spMk id="40" creationId="{00000000-0000-0000-0000-000000000000}"/>
          </ac:spMkLst>
        </pc:spChg>
        <pc:spChg chg="mod">
          <ac:chgData name="Daniel Khashabi" userId="62390808-c838-45e6-be59-d6fd0d208bc8" providerId="ADAL" clId="{BF4D372A-EB5D-9148-B8E0-DCF12512A5C1}" dt="2023-03-30T23:38:02.146" v="142"/>
          <ac:spMkLst>
            <pc:docMk/>
            <pc:sldMk cId="0" sldId="294"/>
            <ac:spMk id="41" creationId="{00000000-0000-0000-0000-000000000000}"/>
          </ac:spMkLst>
        </pc:spChg>
        <pc:spChg chg="mod">
          <ac:chgData name="Daniel Khashabi" userId="62390808-c838-45e6-be59-d6fd0d208bc8" providerId="ADAL" clId="{BF4D372A-EB5D-9148-B8E0-DCF12512A5C1}" dt="2023-03-30T23:38:02.146" v="142"/>
          <ac:spMkLst>
            <pc:docMk/>
            <pc:sldMk cId="0" sldId="294"/>
            <ac:spMk id="55" creationId="{00000000-0000-0000-0000-000000000000}"/>
          </ac:spMkLst>
        </pc:spChg>
        <pc:spChg chg="mod">
          <ac:chgData name="Daniel Khashabi" userId="62390808-c838-45e6-be59-d6fd0d208bc8" providerId="ADAL" clId="{BF4D372A-EB5D-9148-B8E0-DCF12512A5C1}" dt="2023-03-30T23:38:02.146" v="142"/>
          <ac:spMkLst>
            <pc:docMk/>
            <pc:sldMk cId="0" sldId="294"/>
            <ac:spMk id="56" creationId="{00000000-0000-0000-0000-000000000000}"/>
          </ac:spMkLst>
        </pc:spChg>
        <pc:spChg chg="mod">
          <ac:chgData name="Daniel Khashabi" userId="62390808-c838-45e6-be59-d6fd0d208bc8" providerId="ADAL" clId="{BF4D372A-EB5D-9148-B8E0-DCF12512A5C1}" dt="2023-03-30T23:38:02.146" v="142"/>
          <ac:spMkLst>
            <pc:docMk/>
            <pc:sldMk cId="0" sldId="294"/>
            <ac:spMk id="57" creationId="{00000000-0000-0000-0000-000000000000}"/>
          </ac:spMkLst>
        </pc:spChg>
        <pc:spChg chg="mod">
          <ac:chgData name="Daniel Khashabi" userId="62390808-c838-45e6-be59-d6fd0d208bc8" providerId="ADAL" clId="{BF4D372A-EB5D-9148-B8E0-DCF12512A5C1}" dt="2023-03-30T23:38:02.146" v="142"/>
          <ac:spMkLst>
            <pc:docMk/>
            <pc:sldMk cId="0" sldId="294"/>
            <ac:spMk id="102" creationId="{00000000-0000-0000-0000-000000000000}"/>
          </ac:spMkLst>
        </pc:spChg>
        <pc:spChg chg="mod">
          <ac:chgData name="Daniel Khashabi" userId="62390808-c838-45e6-be59-d6fd0d208bc8" providerId="ADAL" clId="{BF4D372A-EB5D-9148-B8E0-DCF12512A5C1}" dt="2023-03-30T23:38:02.146" v="142"/>
          <ac:spMkLst>
            <pc:docMk/>
            <pc:sldMk cId="0" sldId="294"/>
            <ac:spMk id="103" creationId="{00000000-0000-0000-0000-000000000000}"/>
          </ac:spMkLst>
        </pc:spChg>
        <pc:spChg chg="mod">
          <ac:chgData name="Daniel Khashabi" userId="62390808-c838-45e6-be59-d6fd0d208bc8" providerId="ADAL" clId="{BF4D372A-EB5D-9148-B8E0-DCF12512A5C1}" dt="2023-03-30T23:38:02.146" v="142"/>
          <ac:spMkLst>
            <pc:docMk/>
            <pc:sldMk cId="0" sldId="294"/>
            <ac:spMk id="104" creationId="{00000000-0000-0000-0000-000000000000}"/>
          </ac:spMkLst>
        </pc:spChg>
        <pc:spChg chg="mod">
          <ac:chgData name="Daniel Khashabi" userId="62390808-c838-45e6-be59-d6fd0d208bc8" providerId="ADAL" clId="{BF4D372A-EB5D-9148-B8E0-DCF12512A5C1}" dt="2023-03-30T23:38:02.146" v="142"/>
          <ac:spMkLst>
            <pc:docMk/>
            <pc:sldMk cId="0" sldId="294"/>
            <ac:spMk id="105" creationId="{00000000-0000-0000-0000-000000000000}"/>
          </ac:spMkLst>
        </pc:spChg>
        <pc:spChg chg="add mod">
          <ac:chgData name="Daniel Khashabi" userId="62390808-c838-45e6-be59-d6fd0d208bc8" providerId="ADAL" clId="{BF4D372A-EB5D-9148-B8E0-DCF12512A5C1}" dt="2023-03-30T23:59:48.823" v="387"/>
          <ac:spMkLst>
            <pc:docMk/>
            <pc:sldMk cId="0" sldId="294"/>
            <ac:spMk id="106" creationId="{C1FBF185-A470-609D-A76E-EAEB783F9237}"/>
          </ac:spMkLst>
        </pc:spChg>
      </pc:sldChg>
      <pc:sldChg chg="addSp modSp add del">
        <pc:chgData name="Daniel Khashabi" userId="62390808-c838-45e6-be59-d6fd0d208bc8" providerId="ADAL" clId="{BF4D372A-EB5D-9148-B8E0-DCF12512A5C1}" dt="2023-03-31T01:46:12.330" v="1506" actId="2696"/>
        <pc:sldMkLst>
          <pc:docMk/>
          <pc:sldMk cId="0" sldId="295"/>
        </pc:sldMkLst>
        <pc:spChg chg="mod">
          <ac:chgData name="Daniel Khashabi" userId="62390808-c838-45e6-be59-d6fd0d208bc8" providerId="ADAL" clId="{BF4D372A-EB5D-9148-B8E0-DCF12512A5C1}" dt="2023-03-30T23:38:02.146" v="142"/>
          <ac:spMkLst>
            <pc:docMk/>
            <pc:sldMk cId="0" sldId="295"/>
            <ac:spMk id="2" creationId="{00000000-0000-0000-0000-000000000000}"/>
          </ac:spMkLst>
        </pc:spChg>
        <pc:spChg chg="mod">
          <ac:chgData name="Daniel Khashabi" userId="62390808-c838-45e6-be59-d6fd0d208bc8" providerId="ADAL" clId="{BF4D372A-EB5D-9148-B8E0-DCF12512A5C1}" dt="2023-03-30T23:38:02.146" v="142"/>
          <ac:spMkLst>
            <pc:docMk/>
            <pc:sldMk cId="0" sldId="295"/>
            <ac:spMk id="3" creationId="{00000000-0000-0000-0000-000000000000}"/>
          </ac:spMkLst>
        </pc:spChg>
        <pc:spChg chg="mod">
          <ac:chgData name="Daniel Khashabi" userId="62390808-c838-45e6-be59-d6fd0d208bc8" providerId="ADAL" clId="{BF4D372A-EB5D-9148-B8E0-DCF12512A5C1}" dt="2023-03-30T23:38:02.146" v="142"/>
          <ac:spMkLst>
            <pc:docMk/>
            <pc:sldMk cId="0" sldId="295"/>
            <ac:spMk id="36" creationId="{00000000-0000-0000-0000-000000000000}"/>
          </ac:spMkLst>
        </pc:spChg>
        <pc:spChg chg="mod">
          <ac:chgData name="Daniel Khashabi" userId="62390808-c838-45e6-be59-d6fd0d208bc8" providerId="ADAL" clId="{BF4D372A-EB5D-9148-B8E0-DCF12512A5C1}" dt="2023-03-30T23:38:02.146" v="142"/>
          <ac:spMkLst>
            <pc:docMk/>
            <pc:sldMk cId="0" sldId="295"/>
            <ac:spMk id="37" creationId="{00000000-0000-0000-0000-000000000000}"/>
          </ac:spMkLst>
        </pc:spChg>
        <pc:spChg chg="mod">
          <ac:chgData name="Daniel Khashabi" userId="62390808-c838-45e6-be59-d6fd0d208bc8" providerId="ADAL" clId="{BF4D372A-EB5D-9148-B8E0-DCF12512A5C1}" dt="2023-03-30T23:38:02.146" v="142"/>
          <ac:spMkLst>
            <pc:docMk/>
            <pc:sldMk cId="0" sldId="295"/>
            <ac:spMk id="38" creationId="{00000000-0000-0000-0000-000000000000}"/>
          </ac:spMkLst>
        </pc:spChg>
        <pc:spChg chg="mod">
          <ac:chgData name="Daniel Khashabi" userId="62390808-c838-45e6-be59-d6fd0d208bc8" providerId="ADAL" clId="{BF4D372A-EB5D-9148-B8E0-DCF12512A5C1}" dt="2023-03-30T23:38:02.146" v="142"/>
          <ac:spMkLst>
            <pc:docMk/>
            <pc:sldMk cId="0" sldId="295"/>
            <ac:spMk id="39" creationId="{00000000-0000-0000-0000-000000000000}"/>
          </ac:spMkLst>
        </pc:spChg>
        <pc:spChg chg="mod">
          <ac:chgData name="Daniel Khashabi" userId="62390808-c838-45e6-be59-d6fd0d208bc8" providerId="ADAL" clId="{BF4D372A-EB5D-9148-B8E0-DCF12512A5C1}" dt="2023-03-30T23:38:02.146" v="142"/>
          <ac:spMkLst>
            <pc:docMk/>
            <pc:sldMk cId="0" sldId="295"/>
            <ac:spMk id="40" creationId="{00000000-0000-0000-0000-000000000000}"/>
          </ac:spMkLst>
        </pc:spChg>
        <pc:spChg chg="mod">
          <ac:chgData name="Daniel Khashabi" userId="62390808-c838-45e6-be59-d6fd0d208bc8" providerId="ADAL" clId="{BF4D372A-EB5D-9148-B8E0-DCF12512A5C1}" dt="2023-03-30T23:38:02.146" v="142"/>
          <ac:spMkLst>
            <pc:docMk/>
            <pc:sldMk cId="0" sldId="295"/>
            <ac:spMk id="41" creationId="{00000000-0000-0000-0000-000000000000}"/>
          </ac:spMkLst>
        </pc:spChg>
        <pc:spChg chg="mod">
          <ac:chgData name="Daniel Khashabi" userId="62390808-c838-45e6-be59-d6fd0d208bc8" providerId="ADAL" clId="{BF4D372A-EB5D-9148-B8E0-DCF12512A5C1}" dt="2023-03-30T23:38:02.146" v="142"/>
          <ac:spMkLst>
            <pc:docMk/>
            <pc:sldMk cId="0" sldId="295"/>
            <ac:spMk id="55" creationId="{00000000-0000-0000-0000-000000000000}"/>
          </ac:spMkLst>
        </pc:spChg>
        <pc:spChg chg="mod">
          <ac:chgData name="Daniel Khashabi" userId="62390808-c838-45e6-be59-d6fd0d208bc8" providerId="ADAL" clId="{BF4D372A-EB5D-9148-B8E0-DCF12512A5C1}" dt="2023-03-30T23:38:02.146" v="142"/>
          <ac:spMkLst>
            <pc:docMk/>
            <pc:sldMk cId="0" sldId="295"/>
            <ac:spMk id="56" creationId="{00000000-0000-0000-0000-000000000000}"/>
          </ac:spMkLst>
        </pc:spChg>
        <pc:spChg chg="mod">
          <ac:chgData name="Daniel Khashabi" userId="62390808-c838-45e6-be59-d6fd0d208bc8" providerId="ADAL" clId="{BF4D372A-EB5D-9148-B8E0-DCF12512A5C1}" dt="2023-03-30T23:38:02.146" v="142"/>
          <ac:spMkLst>
            <pc:docMk/>
            <pc:sldMk cId="0" sldId="295"/>
            <ac:spMk id="57" creationId="{00000000-0000-0000-0000-000000000000}"/>
          </ac:spMkLst>
        </pc:spChg>
        <pc:spChg chg="mod">
          <ac:chgData name="Daniel Khashabi" userId="62390808-c838-45e6-be59-d6fd0d208bc8" providerId="ADAL" clId="{BF4D372A-EB5D-9148-B8E0-DCF12512A5C1}" dt="2023-03-30T23:38:02.146" v="142"/>
          <ac:spMkLst>
            <pc:docMk/>
            <pc:sldMk cId="0" sldId="295"/>
            <ac:spMk id="102" creationId="{00000000-0000-0000-0000-000000000000}"/>
          </ac:spMkLst>
        </pc:spChg>
        <pc:spChg chg="mod">
          <ac:chgData name="Daniel Khashabi" userId="62390808-c838-45e6-be59-d6fd0d208bc8" providerId="ADAL" clId="{BF4D372A-EB5D-9148-B8E0-DCF12512A5C1}" dt="2023-03-30T23:38:02.146" v="142"/>
          <ac:spMkLst>
            <pc:docMk/>
            <pc:sldMk cId="0" sldId="295"/>
            <ac:spMk id="103" creationId="{00000000-0000-0000-0000-000000000000}"/>
          </ac:spMkLst>
        </pc:spChg>
        <pc:spChg chg="mod">
          <ac:chgData name="Daniel Khashabi" userId="62390808-c838-45e6-be59-d6fd0d208bc8" providerId="ADAL" clId="{BF4D372A-EB5D-9148-B8E0-DCF12512A5C1}" dt="2023-03-30T23:38:02.146" v="142"/>
          <ac:spMkLst>
            <pc:docMk/>
            <pc:sldMk cId="0" sldId="295"/>
            <ac:spMk id="104" creationId="{00000000-0000-0000-0000-000000000000}"/>
          </ac:spMkLst>
        </pc:spChg>
        <pc:spChg chg="mod">
          <ac:chgData name="Daniel Khashabi" userId="62390808-c838-45e6-be59-d6fd0d208bc8" providerId="ADAL" clId="{BF4D372A-EB5D-9148-B8E0-DCF12512A5C1}" dt="2023-03-30T23:38:02.146" v="142"/>
          <ac:spMkLst>
            <pc:docMk/>
            <pc:sldMk cId="0" sldId="295"/>
            <ac:spMk id="105" creationId="{00000000-0000-0000-0000-000000000000}"/>
          </ac:spMkLst>
        </pc:spChg>
        <pc:spChg chg="add mod">
          <ac:chgData name="Daniel Khashabi" userId="62390808-c838-45e6-be59-d6fd0d208bc8" providerId="ADAL" clId="{BF4D372A-EB5D-9148-B8E0-DCF12512A5C1}" dt="2023-03-30T23:59:50.056" v="388"/>
          <ac:spMkLst>
            <pc:docMk/>
            <pc:sldMk cId="0" sldId="295"/>
            <ac:spMk id="106" creationId="{EDDF8E09-C18B-973E-927E-BD308C56558C}"/>
          </ac:spMkLst>
        </pc:spChg>
      </pc:sldChg>
      <pc:sldChg chg="addSp delSp modSp add del mod chgLayout">
        <pc:chgData name="Daniel Khashabi" userId="62390808-c838-45e6-be59-d6fd0d208bc8" providerId="ADAL" clId="{BF4D372A-EB5D-9148-B8E0-DCF12512A5C1}" dt="2023-03-31T01:56:31.871" v="1847" actId="2696"/>
        <pc:sldMkLst>
          <pc:docMk/>
          <pc:sldMk cId="0" sldId="296"/>
        </pc:sldMkLst>
        <pc:spChg chg="mod ord">
          <ac:chgData name="Daniel Khashabi" userId="62390808-c838-45e6-be59-d6fd0d208bc8" providerId="ADAL" clId="{BF4D372A-EB5D-9148-B8E0-DCF12512A5C1}" dt="2023-03-31T01:46:15.492" v="1507" actId="700"/>
          <ac:spMkLst>
            <pc:docMk/>
            <pc:sldMk cId="0" sldId="296"/>
            <ac:spMk id="14" creationId="{00000000-0000-0000-0000-000000000000}"/>
          </ac:spMkLst>
        </pc:spChg>
        <pc:spChg chg="mod">
          <ac:chgData name="Daniel Khashabi" userId="62390808-c838-45e6-be59-d6fd0d208bc8" providerId="ADAL" clId="{BF4D372A-EB5D-9148-B8E0-DCF12512A5C1}" dt="2023-03-30T23:38:02.146" v="142"/>
          <ac:spMkLst>
            <pc:docMk/>
            <pc:sldMk cId="0" sldId="296"/>
            <ac:spMk id="15" creationId="{00000000-0000-0000-0000-000000000000}"/>
          </ac:spMkLst>
        </pc:spChg>
        <pc:spChg chg="mod">
          <ac:chgData name="Daniel Khashabi" userId="62390808-c838-45e6-be59-d6fd0d208bc8" providerId="ADAL" clId="{BF4D372A-EB5D-9148-B8E0-DCF12512A5C1}" dt="2023-03-30T23:38:02.146" v="142"/>
          <ac:spMkLst>
            <pc:docMk/>
            <pc:sldMk cId="0" sldId="296"/>
            <ac:spMk id="16" creationId="{00000000-0000-0000-0000-000000000000}"/>
          </ac:spMkLst>
        </pc:spChg>
        <pc:spChg chg="mod">
          <ac:chgData name="Daniel Khashabi" userId="62390808-c838-45e6-be59-d6fd0d208bc8" providerId="ADAL" clId="{BF4D372A-EB5D-9148-B8E0-DCF12512A5C1}" dt="2023-03-30T23:38:02.146" v="142"/>
          <ac:spMkLst>
            <pc:docMk/>
            <pc:sldMk cId="0" sldId="296"/>
            <ac:spMk id="17" creationId="{00000000-0000-0000-0000-000000000000}"/>
          </ac:spMkLst>
        </pc:spChg>
        <pc:spChg chg="mod">
          <ac:chgData name="Daniel Khashabi" userId="62390808-c838-45e6-be59-d6fd0d208bc8" providerId="ADAL" clId="{BF4D372A-EB5D-9148-B8E0-DCF12512A5C1}" dt="2023-03-30T23:38:02.146" v="142"/>
          <ac:spMkLst>
            <pc:docMk/>
            <pc:sldMk cId="0" sldId="296"/>
            <ac:spMk id="18" creationId="{00000000-0000-0000-0000-000000000000}"/>
          </ac:spMkLst>
        </pc:spChg>
        <pc:spChg chg="add del mod ord">
          <ac:chgData name="Daniel Khashabi" userId="62390808-c838-45e6-be59-d6fd0d208bc8" providerId="ADAL" clId="{BF4D372A-EB5D-9148-B8E0-DCF12512A5C1}" dt="2023-03-31T01:46:47.036" v="1549" actId="478"/>
          <ac:spMkLst>
            <pc:docMk/>
            <pc:sldMk cId="0" sldId="296"/>
            <ac:spMk id="19" creationId="{A6000FCD-F55A-33E3-8ACE-E1502B4CA285}"/>
          </ac:spMkLst>
        </pc:spChg>
        <pc:grpChg chg="mod">
          <ac:chgData name="Daniel Khashabi" userId="62390808-c838-45e6-be59-d6fd0d208bc8" providerId="ADAL" clId="{BF4D372A-EB5D-9148-B8E0-DCF12512A5C1}" dt="2023-03-31T01:46:51.659" v="1561" actId="1036"/>
          <ac:grpSpMkLst>
            <pc:docMk/>
            <pc:sldMk cId="0" sldId="296"/>
            <ac:grpSpMk id="3" creationId="{00000000-0000-0000-0000-000000000000}"/>
          </ac:grpSpMkLst>
        </pc:grpChg>
      </pc:sldChg>
      <pc:sldChg chg="addSp delSp modSp add del mod">
        <pc:chgData name="Daniel Khashabi" userId="62390808-c838-45e6-be59-d6fd0d208bc8" providerId="ADAL" clId="{BF4D372A-EB5D-9148-B8E0-DCF12512A5C1}" dt="2023-03-31T02:08:48.429" v="1966" actId="2696"/>
        <pc:sldMkLst>
          <pc:docMk/>
          <pc:sldMk cId="0" sldId="297"/>
        </pc:sldMkLst>
        <pc:spChg chg="mod">
          <ac:chgData name="Daniel Khashabi" userId="62390808-c838-45e6-be59-d6fd0d208bc8" providerId="ADAL" clId="{BF4D372A-EB5D-9148-B8E0-DCF12512A5C1}" dt="2023-03-30T23:38:02.146" v="142"/>
          <ac:spMkLst>
            <pc:docMk/>
            <pc:sldMk cId="0" sldId="297"/>
            <ac:spMk id="6" creationId="{00000000-0000-0000-0000-000000000000}"/>
          </ac:spMkLst>
        </pc:spChg>
        <pc:spChg chg="mod">
          <ac:chgData name="Daniel Khashabi" userId="62390808-c838-45e6-be59-d6fd0d208bc8" providerId="ADAL" clId="{BF4D372A-EB5D-9148-B8E0-DCF12512A5C1}" dt="2023-03-30T23:38:02.146" v="142"/>
          <ac:spMkLst>
            <pc:docMk/>
            <pc:sldMk cId="0" sldId="297"/>
            <ac:spMk id="7" creationId="{00000000-0000-0000-0000-000000000000}"/>
          </ac:spMkLst>
        </pc:spChg>
        <pc:spChg chg="mod">
          <ac:chgData name="Daniel Khashabi" userId="62390808-c838-45e6-be59-d6fd0d208bc8" providerId="ADAL" clId="{BF4D372A-EB5D-9148-B8E0-DCF12512A5C1}" dt="2023-03-31T02:08:32.076" v="1962" actId="6549"/>
          <ac:spMkLst>
            <pc:docMk/>
            <pc:sldMk cId="0" sldId="297"/>
            <ac:spMk id="8" creationId="{00000000-0000-0000-0000-000000000000}"/>
          </ac:spMkLst>
        </pc:spChg>
        <pc:spChg chg="mod">
          <ac:chgData name="Daniel Khashabi" userId="62390808-c838-45e6-be59-d6fd0d208bc8" providerId="ADAL" clId="{BF4D372A-EB5D-9148-B8E0-DCF12512A5C1}" dt="2023-03-30T23:38:02.146" v="142"/>
          <ac:spMkLst>
            <pc:docMk/>
            <pc:sldMk cId="0" sldId="297"/>
            <ac:spMk id="10" creationId="{00000000-0000-0000-0000-000000000000}"/>
          </ac:spMkLst>
        </pc:spChg>
        <pc:spChg chg="add">
          <ac:chgData name="Daniel Khashabi" userId="62390808-c838-45e6-be59-d6fd0d208bc8" providerId="ADAL" clId="{BF4D372A-EB5D-9148-B8E0-DCF12512A5C1}" dt="2023-03-31T02:08:32.035" v="1961" actId="22"/>
          <ac:spMkLst>
            <pc:docMk/>
            <pc:sldMk cId="0" sldId="297"/>
            <ac:spMk id="12" creationId="{35D01041-B7D1-14ED-318A-3B1595437ED1}"/>
          </ac:spMkLst>
        </pc:spChg>
        <pc:picChg chg="del">
          <ac:chgData name="Daniel Khashabi" userId="62390808-c838-45e6-be59-d6fd0d208bc8" providerId="ADAL" clId="{BF4D372A-EB5D-9148-B8E0-DCF12512A5C1}" dt="2023-03-31T02:07:22.820" v="1947" actId="21"/>
          <ac:picMkLst>
            <pc:docMk/>
            <pc:sldMk cId="0" sldId="297"/>
            <ac:picMk id="3" creationId="{00000000-0000-0000-0000-000000000000}"/>
          </ac:picMkLst>
        </pc:picChg>
      </pc:sldChg>
      <pc:sldChg chg="modSp add del">
        <pc:chgData name="Daniel Khashabi" userId="62390808-c838-45e6-be59-d6fd0d208bc8" providerId="ADAL" clId="{BF4D372A-EB5D-9148-B8E0-DCF12512A5C1}" dt="2023-03-31T02:10:17.385" v="1977" actId="2696"/>
        <pc:sldMkLst>
          <pc:docMk/>
          <pc:sldMk cId="0" sldId="298"/>
        </pc:sldMkLst>
        <pc:spChg chg="mod">
          <ac:chgData name="Daniel Khashabi" userId="62390808-c838-45e6-be59-d6fd0d208bc8" providerId="ADAL" clId="{BF4D372A-EB5D-9148-B8E0-DCF12512A5C1}" dt="2023-03-30T23:38:02.146" v="142"/>
          <ac:spMkLst>
            <pc:docMk/>
            <pc:sldMk cId="0" sldId="298"/>
            <ac:spMk id="2" creationId="{00000000-0000-0000-0000-000000000000}"/>
          </ac:spMkLst>
        </pc:spChg>
        <pc:spChg chg="mod">
          <ac:chgData name="Daniel Khashabi" userId="62390808-c838-45e6-be59-d6fd0d208bc8" providerId="ADAL" clId="{BF4D372A-EB5D-9148-B8E0-DCF12512A5C1}" dt="2023-03-30T23:38:02.146" v="142"/>
          <ac:spMkLst>
            <pc:docMk/>
            <pc:sldMk cId="0" sldId="298"/>
            <ac:spMk id="3" creationId="{00000000-0000-0000-0000-000000000000}"/>
          </ac:spMkLst>
        </pc:spChg>
        <pc:spChg chg="mod">
          <ac:chgData name="Daniel Khashabi" userId="62390808-c838-45e6-be59-d6fd0d208bc8" providerId="ADAL" clId="{BF4D372A-EB5D-9148-B8E0-DCF12512A5C1}" dt="2023-03-30T23:38:02.146" v="142"/>
          <ac:spMkLst>
            <pc:docMk/>
            <pc:sldMk cId="0" sldId="298"/>
            <ac:spMk id="5" creationId="{00000000-0000-0000-0000-000000000000}"/>
          </ac:spMkLst>
        </pc:spChg>
      </pc:sldChg>
      <pc:sldChg chg="modSp add del">
        <pc:chgData name="Daniel Khashabi" userId="62390808-c838-45e6-be59-d6fd0d208bc8" providerId="ADAL" clId="{BF4D372A-EB5D-9148-B8E0-DCF12512A5C1}" dt="2023-03-31T02:10:18.547" v="1978" actId="2696"/>
        <pc:sldMkLst>
          <pc:docMk/>
          <pc:sldMk cId="0" sldId="299"/>
        </pc:sldMkLst>
        <pc:spChg chg="mod">
          <ac:chgData name="Daniel Khashabi" userId="62390808-c838-45e6-be59-d6fd0d208bc8" providerId="ADAL" clId="{BF4D372A-EB5D-9148-B8E0-DCF12512A5C1}" dt="2023-03-30T23:38:02.146" v="142"/>
          <ac:spMkLst>
            <pc:docMk/>
            <pc:sldMk cId="0" sldId="299"/>
            <ac:spMk id="2" creationId="{00000000-0000-0000-0000-000000000000}"/>
          </ac:spMkLst>
        </pc:spChg>
        <pc:spChg chg="mod">
          <ac:chgData name="Daniel Khashabi" userId="62390808-c838-45e6-be59-d6fd0d208bc8" providerId="ADAL" clId="{BF4D372A-EB5D-9148-B8E0-DCF12512A5C1}" dt="2023-03-30T23:38:02.146" v="142"/>
          <ac:spMkLst>
            <pc:docMk/>
            <pc:sldMk cId="0" sldId="299"/>
            <ac:spMk id="4" creationId="{00000000-0000-0000-0000-000000000000}"/>
          </ac:spMkLst>
        </pc:spChg>
        <pc:spChg chg="mod">
          <ac:chgData name="Daniel Khashabi" userId="62390808-c838-45e6-be59-d6fd0d208bc8" providerId="ADAL" clId="{BF4D372A-EB5D-9148-B8E0-DCF12512A5C1}" dt="2023-03-30T23:38:02.146" v="142"/>
          <ac:spMkLst>
            <pc:docMk/>
            <pc:sldMk cId="0" sldId="299"/>
            <ac:spMk id="6" creationId="{00000000-0000-0000-0000-000000000000}"/>
          </ac:spMkLst>
        </pc:spChg>
        <pc:spChg chg="mod">
          <ac:chgData name="Daniel Khashabi" userId="62390808-c838-45e6-be59-d6fd0d208bc8" providerId="ADAL" clId="{BF4D372A-EB5D-9148-B8E0-DCF12512A5C1}" dt="2023-03-30T23:38:02.146" v="142"/>
          <ac:spMkLst>
            <pc:docMk/>
            <pc:sldMk cId="0" sldId="299"/>
            <ac:spMk id="7" creationId="{00000000-0000-0000-0000-000000000000}"/>
          </ac:spMkLst>
        </pc:spChg>
      </pc:sldChg>
      <pc:sldChg chg="delSp modSp add del mod">
        <pc:chgData name="Daniel Khashabi" userId="62390808-c838-45e6-be59-d6fd0d208bc8" providerId="ADAL" clId="{BF4D372A-EB5D-9148-B8E0-DCF12512A5C1}" dt="2023-04-03T23:34:24.071" v="11696" actId="2696"/>
        <pc:sldMkLst>
          <pc:docMk/>
          <pc:sldMk cId="831062551" sldId="300"/>
        </pc:sldMkLst>
        <pc:spChg chg="del mod">
          <ac:chgData name="Daniel Khashabi" userId="62390808-c838-45e6-be59-d6fd0d208bc8" providerId="ADAL" clId="{BF4D372A-EB5D-9148-B8E0-DCF12512A5C1}" dt="2023-04-03T23:34:22.217" v="11695" actId="478"/>
          <ac:spMkLst>
            <pc:docMk/>
            <pc:sldMk cId="831062551" sldId="300"/>
            <ac:spMk id="2" creationId="{FD3E2ECF-073E-E04B-C660-2FC94FB7E69D}"/>
          </ac:spMkLst>
        </pc:spChg>
      </pc:sldChg>
      <pc:sldChg chg="del">
        <pc:chgData name="Daniel Khashabi" userId="62390808-c838-45e6-be59-d6fd0d208bc8" providerId="ADAL" clId="{BF4D372A-EB5D-9148-B8E0-DCF12512A5C1}" dt="2023-03-17T01:27:35.078" v="5" actId="2696"/>
        <pc:sldMkLst>
          <pc:docMk/>
          <pc:sldMk cId="2458244337" sldId="300"/>
        </pc:sldMkLst>
      </pc:sldChg>
      <pc:sldChg chg="modSp mod">
        <pc:chgData name="Daniel Khashabi" userId="62390808-c838-45e6-be59-d6fd0d208bc8" providerId="ADAL" clId="{BF4D372A-EB5D-9148-B8E0-DCF12512A5C1}" dt="2023-04-04T15:22:18.927" v="17938" actId="1036"/>
        <pc:sldMkLst>
          <pc:docMk/>
          <pc:sldMk cId="0" sldId="301"/>
        </pc:sldMkLst>
        <pc:spChg chg="mod">
          <ac:chgData name="Daniel Khashabi" userId="62390808-c838-45e6-be59-d6fd0d208bc8" providerId="ADAL" clId="{BF4D372A-EB5D-9148-B8E0-DCF12512A5C1}" dt="2023-04-04T15:22:18.927" v="17938" actId="1036"/>
          <ac:spMkLst>
            <pc:docMk/>
            <pc:sldMk cId="0" sldId="301"/>
            <ac:spMk id="59" creationId="{00000000-0000-0000-0000-000000000000}"/>
          </ac:spMkLst>
        </pc:spChg>
      </pc:sldChg>
      <pc:sldChg chg="del">
        <pc:chgData name="Daniel Khashabi" userId="62390808-c838-45e6-be59-d6fd0d208bc8" providerId="ADAL" clId="{BF4D372A-EB5D-9148-B8E0-DCF12512A5C1}" dt="2023-03-17T01:27:35.078" v="5" actId="2696"/>
        <pc:sldMkLst>
          <pc:docMk/>
          <pc:sldMk cId="1621534749" sldId="302"/>
        </pc:sldMkLst>
      </pc:sldChg>
      <pc:sldChg chg="modSp add del mod">
        <pc:chgData name="Daniel Khashabi" userId="62390808-c838-45e6-be59-d6fd0d208bc8" providerId="ADAL" clId="{BF4D372A-EB5D-9148-B8E0-DCF12512A5C1}" dt="2023-04-04T02:01:31.755" v="14384" actId="2696"/>
        <pc:sldMkLst>
          <pc:docMk/>
          <pc:sldMk cId="3844937395" sldId="302"/>
        </pc:sldMkLst>
        <pc:spChg chg="mod">
          <ac:chgData name="Daniel Khashabi" userId="62390808-c838-45e6-be59-d6fd0d208bc8" providerId="ADAL" clId="{BF4D372A-EB5D-9148-B8E0-DCF12512A5C1}" dt="2023-04-03T23:40:52.334" v="11697" actId="21"/>
          <ac:spMkLst>
            <pc:docMk/>
            <pc:sldMk cId="3844937395" sldId="302"/>
            <ac:spMk id="3" creationId="{BA118F5A-1078-6FAD-5020-3DEECAF7FC1A}"/>
          </ac:spMkLst>
        </pc:spChg>
      </pc:sldChg>
      <pc:sldChg chg="modSp del mod">
        <pc:chgData name="Daniel Khashabi" userId="62390808-c838-45e6-be59-d6fd0d208bc8" providerId="ADAL" clId="{BF4D372A-EB5D-9148-B8E0-DCF12512A5C1}" dt="2023-03-17T01:27:35.078" v="5" actId="2696"/>
        <pc:sldMkLst>
          <pc:docMk/>
          <pc:sldMk cId="171682728" sldId="303"/>
        </pc:sldMkLst>
        <pc:spChg chg="mod">
          <ac:chgData name="Daniel Khashabi" userId="62390808-c838-45e6-be59-d6fd0d208bc8" providerId="ADAL" clId="{BF4D372A-EB5D-9148-B8E0-DCF12512A5C1}" dt="2023-03-17T00:39:58.010" v="1" actId="27636"/>
          <ac:spMkLst>
            <pc:docMk/>
            <pc:sldMk cId="171682728" sldId="303"/>
            <ac:spMk id="2" creationId="{08E329BD-7769-6D80-7FD3-84F7E65D3A06}"/>
          </ac:spMkLst>
        </pc:spChg>
      </pc:sldChg>
      <pc:sldChg chg="modSp add del mod">
        <pc:chgData name="Daniel Khashabi" userId="62390808-c838-45e6-be59-d6fd0d208bc8" providerId="ADAL" clId="{BF4D372A-EB5D-9148-B8E0-DCF12512A5C1}" dt="2023-04-04T02:24:43.911" v="14787" actId="2696"/>
        <pc:sldMkLst>
          <pc:docMk/>
          <pc:sldMk cId="951677966" sldId="303"/>
        </pc:sldMkLst>
        <pc:spChg chg="mod">
          <ac:chgData name="Daniel Khashabi" userId="62390808-c838-45e6-be59-d6fd0d208bc8" providerId="ADAL" clId="{BF4D372A-EB5D-9148-B8E0-DCF12512A5C1}" dt="2023-04-04T02:24:05.405" v="14786" actId="21"/>
          <ac:spMkLst>
            <pc:docMk/>
            <pc:sldMk cId="951677966" sldId="303"/>
            <ac:spMk id="3" creationId="{2C6051F8-BDA6-C27B-2607-2A39074C1C5F}"/>
          </ac:spMkLst>
        </pc:spChg>
      </pc:sldChg>
      <pc:sldChg chg="modSp del mod">
        <pc:chgData name="Daniel Khashabi" userId="62390808-c838-45e6-be59-d6fd0d208bc8" providerId="ADAL" clId="{BF4D372A-EB5D-9148-B8E0-DCF12512A5C1}" dt="2023-03-17T01:27:35.078" v="5" actId="2696"/>
        <pc:sldMkLst>
          <pc:docMk/>
          <pc:sldMk cId="1541580817" sldId="304"/>
        </pc:sldMkLst>
        <pc:spChg chg="mod">
          <ac:chgData name="Daniel Khashabi" userId="62390808-c838-45e6-be59-d6fd0d208bc8" providerId="ADAL" clId="{BF4D372A-EB5D-9148-B8E0-DCF12512A5C1}" dt="2023-03-17T00:39:58.019" v="2" actId="27636"/>
          <ac:spMkLst>
            <pc:docMk/>
            <pc:sldMk cId="1541580817" sldId="304"/>
            <ac:spMk id="2" creationId="{BA8F7201-5484-C5AD-2D28-CF10163A16D7}"/>
          </ac:spMkLst>
        </pc:spChg>
      </pc:sldChg>
      <pc:sldChg chg="modSp add del mod">
        <pc:chgData name="Daniel Khashabi" userId="62390808-c838-45e6-be59-d6fd0d208bc8" providerId="ADAL" clId="{BF4D372A-EB5D-9148-B8E0-DCF12512A5C1}" dt="2023-04-04T02:25:23.008" v="14789" actId="2696"/>
        <pc:sldMkLst>
          <pc:docMk/>
          <pc:sldMk cId="2734396221" sldId="304"/>
        </pc:sldMkLst>
        <pc:spChg chg="mod">
          <ac:chgData name="Daniel Khashabi" userId="62390808-c838-45e6-be59-d6fd0d208bc8" providerId="ADAL" clId="{BF4D372A-EB5D-9148-B8E0-DCF12512A5C1}" dt="2023-04-04T02:24:45.993" v="14788" actId="21"/>
          <ac:spMkLst>
            <pc:docMk/>
            <pc:sldMk cId="2734396221" sldId="304"/>
            <ac:spMk id="3" creationId="{EA0B3AAB-F2DE-6A4B-2C47-6B2EA178A54E}"/>
          </ac:spMkLst>
        </pc:spChg>
      </pc:sldChg>
      <pc:sldChg chg="modSp add del">
        <pc:chgData name="Daniel Khashabi" userId="62390808-c838-45e6-be59-d6fd0d208bc8" providerId="ADAL" clId="{BF4D372A-EB5D-9148-B8E0-DCF12512A5C1}" dt="2023-03-31T04:03:22.492" v="3039" actId="2696"/>
        <pc:sldMkLst>
          <pc:docMk/>
          <pc:sldMk cId="0" sldId="305"/>
        </pc:sldMkLst>
        <pc:spChg chg="mod">
          <ac:chgData name="Daniel Khashabi" userId="62390808-c838-45e6-be59-d6fd0d208bc8" providerId="ADAL" clId="{BF4D372A-EB5D-9148-B8E0-DCF12512A5C1}" dt="2023-03-30T23:38:02.146" v="142"/>
          <ac:spMkLst>
            <pc:docMk/>
            <pc:sldMk cId="0" sldId="305"/>
            <ac:spMk id="2" creationId="{00000000-0000-0000-0000-000000000000}"/>
          </ac:spMkLst>
        </pc:spChg>
        <pc:spChg chg="mod">
          <ac:chgData name="Daniel Khashabi" userId="62390808-c838-45e6-be59-d6fd0d208bc8" providerId="ADAL" clId="{BF4D372A-EB5D-9148-B8E0-DCF12512A5C1}" dt="2023-03-30T23:38:02.146" v="142"/>
          <ac:spMkLst>
            <pc:docMk/>
            <pc:sldMk cId="0" sldId="305"/>
            <ac:spMk id="3" creationId="{00000000-0000-0000-0000-000000000000}"/>
          </ac:spMkLst>
        </pc:spChg>
        <pc:spChg chg="mod">
          <ac:chgData name="Daniel Khashabi" userId="62390808-c838-45e6-be59-d6fd0d208bc8" providerId="ADAL" clId="{BF4D372A-EB5D-9148-B8E0-DCF12512A5C1}" dt="2023-03-30T23:38:02.146" v="142"/>
          <ac:spMkLst>
            <pc:docMk/>
            <pc:sldMk cId="0" sldId="305"/>
            <ac:spMk id="4" creationId="{00000000-0000-0000-0000-000000000000}"/>
          </ac:spMkLst>
        </pc:spChg>
        <pc:spChg chg="mod">
          <ac:chgData name="Daniel Khashabi" userId="62390808-c838-45e6-be59-d6fd0d208bc8" providerId="ADAL" clId="{BF4D372A-EB5D-9148-B8E0-DCF12512A5C1}" dt="2023-03-30T23:38:02.146" v="142"/>
          <ac:spMkLst>
            <pc:docMk/>
            <pc:sldMk cId="0" sldId="305"/>
            <ac:spMk id="26" creationId="{00000000-0000-0000-0000-000000000000}"/>
          </ac:spMkLst>
        </pc:spChg>
        <pc:spChg chg="mod">
          <ac:chgData name="Daniel Khashabi" userId="62390808-c838-45e6-be59-d6fd0d208bc8" providerId="ADAL" clId="{BF4D372A-EB5D-9148-B8E0-DCF12512A5C1}" dt="2023-03-30T23:38:02.146" v="142"/>
          <ac:spMkLst>
            <pc:docMk/>
            <pc:sldMk cId="0" sldId="305"/>
            <ac:spMk id="27" creationId="{00000000-0000-0000-0000-000000000000}"/>
          </ac:spMkLst>
        </pc:spChg>
        <pc:spChg chg="mod">
          <ac:chgData name="Daniel Khashabi" userId="62390808-c838-45e6-be59-d6fd0d208bc8" providerId="ADAL" clId="{BF4D372A-EB5D-9148-B8E0-DCF12512A5C1}" dt="2023-03-30T23:38:02.146" v="142"/>
          <ac:spMkLst>
            <pc:docMk/>
            <pc:sldMk cId="0" sldId="305"/>
            <ac:spMk id="28" creationId="{00000000-0000-0000-0000-000000000000}"/>
          </ac:spMkLst>
        </pc:spChg>
        <pc:spChg chg="mod">
          <ac:chgData name="Daniel Khashabi" userId="62390808-c838-45e6-be59-d6fd0d208bc8" providerId="ADAL" clId="{BF4D372A-EB5D-9148-B8E0-DCF12512A5C1}" dt="2023-03-30T23:38:02.146" v="142"/>
          <ac:spMkLst>
            <pc:docMk/>
            <pc:sldMk cId="0" sldId="305"/>
            <ac:spMk id="29" creationId="{00000000-0000-0000-0000-000000000000}"/>
          </ac:spMkLst>
        </pc:spChg>
        <pc:spChg chg="mod">
          <ac:chgData name="Daniel Khashabi" userId="62390808-c838-45e6-be59-d6fd0d208bc8" providerId="ADAL" clId="{BF4D372A-EB5D-9148-B8E0-DCF12512A5C1}" dt="2023-03-30T23:38:02.146" v="142"/>
          <ac:spMkLst>
            <pc:docMk/>
            <pc:sldMk cId="0" sldId="305"/>
            <ac:spMk id="37" creationId="{00000000-0000-0000-0000-000000000000}"/>
          </ac:spMkLst>
        </pc:spChg>
        <pc:spChg chg="mod">
          <ac:chgData name="Daniel Khashabi" userId="62390808-c838-45e6-be59-d6fd0d208bc8" providerId="ADAL" clId="{BF4D372A-EB5D-9148-B8E0-DCF12512A5C1}" dt="2023-03-30T23:38:02.146" v="142"/>
          <ac:spMkLst>
            <pc:docMk/>
            <pc:sldMk cId="0" sldId="305"/>
            <ac:spMk id="38" creationId="{00000000-0000-0000-0000-000000000000}"/>
          </ac:spMkLst>
        </pc:spChg>
        <pc:spChg chg="mod">
          <ac:chgData name="Daniel Khashabi" userId="62390808-c838-45e6-be59-d6fd0d208bc8" providerId="ADAL" clId="{BF4D372A-EB5D-9148-B8E0-DCF12512A5C1}" dt="2023-03-30T23:38:02.146" v="142"/>
          <ac:spMkLst>
            <pc:docMk/>
            <pc:sldMk cId="0" sldId="305"/>
            <ac:spMk id="39" creationId="{00000000-0000-0000-0000-000000000000}"/>
          </ac:spMkLst>
        </pc:spChg>
        <pc:spChg chg="mod">
          <ac:chgData name="Daniel Khashabi" userId="62390808-c838-45e6-be59-d6fd0d208bc8" providerId="ADAL" clId="{BF4D372A-EB5D-9148-B8E0-DCF12512A5C1}" dt="2023-03-30T23:38:02.146" v="142"/>
          <ac:spMkLst>
            <pc:docMk/>
            <pc:sldMk cId="0" sldId="305"/>
            <ac:spMk id="40" creationId="{00000000-0000-0000-0000-000000000000}"/>
          </ac:spMkLst>
        </pc:spChg>
        <pc:spChg chg="mod">
          <ac:chgData name="Daniel Khashabi" userId="62390808-c838-45e6-be59-d6fd0d208bc8" providerId="ADAL" clId="{BF4D372A-EB5D-9148-B8E0-DCF12512A5C1}" dt="2023-03-30T23:38:02.146" v="142"/>
          <ac:spMkLst>
            <pc:docMk/>
            <pc:sldMk cId="0" sldId="305"/>
            <ac:spMk id="41" creationId="{00000000-0000-0000-0000-000000000000}"/>
          </ac:spMkLst>
        </pc:spChg>
        <pc:spChg chg="mod">
          <ac:chgData name="Daniel Khashabi" userId="62390808-c838-45e6-be59-d6fd0d208bc8" providerId="ADAL" clId="{BF4D372A-EB5D-9148-B8E0-DCF12512A5C1}" dt="2023-03-30T23:38:02.146" v="142"/>
          <ac:spMkLst>
            <pc:docMk/>
            <pc:sldMk cId="0" sldId="305"/>
            <ac:spMk id="42" creationId="{00000000-0000-0000-0000-000000000000}"/>
          </ac:spMkLst>
        </pc:spChg>
      </pc:sldChg>
      <pc:sldChg chg="modSp add del">
        <pc:chgData name="Daniel Khashabi" userId="62390808-c838-45e6-be59-d6fd0d208bc8" providerId="ADAL" clId="{BF4D372A-EB5D-9148-B8E0-DCF12512A5C1}" dt="2023-03-30T23:53:22.925" v="156" actId="2696"/>
        <pc:sldMkLst>
          <pc:docMk/>
          <pc:sldMk cId="0" sldId="306"/>
        </pc:sldMkLst>
        <pc:spChg chg="mod">
          <ac:chgData name="Daniel Khashabi" userId="62390808-c838-45e6-be59-d6fd0d208bc8" providerId="ADAL" clId="{BF4D372A-EB5D-9148-B8E0-DCF12512A5C1}" dt="2023-03-30T23:38:02.146" v="142"/>
          <ac:spMkLst>
            <pc:docMk/>
            <pc:sldMk cId="0" sldId="306"/>
            <ac:spMk id="2" creationId="{00000000-0000-0000-0000-000000000000}"/>
          </ac:spMkLst>
        </pc:spChg>
        <pc:spChg chg="mod">
          <ac:chgData name="Daniel Khashabi" userId="62390808-c838-45e6-be59-d6fd0d208bc8" providerId="ADAL" clId="{BF4D372A-EB5D-9148-B8E0-DCF12512A5C1}" dt="2023-03-30T23:38:02.146" v="142"/>
          <ac:spMkLst>
            <pc:docMk/>
            <pc:sldMk cId="0" sldId="306"/>
            <ac:spMk id="4" creationId="{00000000-0000-0000-0000-000000000000}"/>
          </ac:spMkLst>
        </pc:spChg>
        <pc:spChg chg="mod">
          <ac:chgData name="Daniel Khashabi" userId="62390808-c838-45e6-be59-d6fd0d208bc8" providerId="ADAL" clId="{BF4D372A-EB5D-9148-B8E0-DCF12512A5C1}" dt="2023-03-30T23:38:02.146" v="142"/>
          <ac:spMkLst>
            <pc:docMk/>
            <pc:sldMk cId="0" sldId="306"/>
            <ac:spMk id="5" creationId="{00000000-0000-0000-0000-000000000000}"/>
          </ac:spMkLst>
        </pc:spChg>
      </pc:sldChg>
      <pc:sldChg chg="modSp add del">
        <pc:chgData name="Daniel Khashabi" userId="62390808-c838-45e6-be59-d6fd0d208bc8" providerId="ADAL" clId="{BF4D372A-EB5D-9148-B8E0-DCF12512A5C1}" dt="2023-03-30T23:53:22.925" v="156" actId="2696"/>
        <pc:sldMkLst>
          <pc:docMk/>
          <pc:sldMk cId="0" sldId="307"/>
        </pc:sldMkLst>
        <pc:spChg chg="mod">
          <ac:chgData name="Daniel Khashabi" userId="62390808-c838-45e6-be59-d6fd0d208bc8" providerId="ADAL" clId="{BF4D372A-EB5D-9148-B8E0-DCF12512A5C1}" dt="2023-03-30T23:38:02.146" v="142"/>
          <ac:spMkLst>
            <pc:docMk/>
            <pc:sldMk cId="0" sldId="307"/>
            <ac:spMk id="2" creationId="{00000000-0000-0000-0000-000000000000}"/>
          </ac:spMkLst>
        </pc:spChg>
        <pc:spChg chg="mod">
          <ac:chgData name="Daniel Khashabi" userId="62390808-c838-45e6-be59-d6fd0d208bc8" providerId="ADAL" clId="{BF4D372A-EB5D-9148-B8E0-DCF12512A5C1}" dt="2023-03-30T23:38:02.146" v="142"/>
          <ac:spMkLst>
            <pc:docMk/>
            <pc:sldMk cId="0" sldId="307"/>
            <ac:spMk id="4" creationId="{00000000-0000-0000-0000-000000000000}"/>
          </ac:spMkLst>
        </pc:spChg>
        <pc:spChg chg="mod">
          <ac:chgData name="Daniel Khashabi" userId="62390808-c838-45e6-be59-d6fd0d208bc8" providerId="ADAL" clId="{BF4D372A-EB5D-9148-B8E0-DCF12512A5C1}" dt="2023-03-30T23:38:02.146" v="142"/>
          <ac:spMkLst>
            <pc:docMk/>
            <pc:sldMk cId="0" sldId="307"/>
            <ac:spMk id="5" creationId="{00000000-0000-0000-0000-000000000000}"/>
          </ac:spMkLst>
        </pc:spChg>
      </pc:sldChg>
      <pc:sldChg chg="modSp add del">
        <pc:chgData name="Daniel Khashabi" userId="62390808-c838-45e6-be59-d6fd0d208bc8" providerId="ADAL" clId="{BF4D372A-EB5D-9148-B8E0-DCF12512A5C1}" dt="2023-03-31T14:13:34.311" v="3817" actId="2696"/>
        <pc:sldMkLst>
          <pc:docMk/>
          <pc:sldMk cId="0" sldId="308"/>
        </pc:sldMkLst>
        <pc:spChg chg="mod">
          <ac:chgData name="Daniel Khashabi" userId="62390808-c838-45e6-be59-d6fd0d208bc8" providerId="ADAL" clId="{BF4D372A-EB5D-9148-B8E0-DCF12512A5C1}" dt="2023-03-30T23:38:02.146" v="142"/>
          <ac:spMkLst>
            <pc:docMk/>
            <pc:sldMk cId="0" sldId="308"/>
            <ac:spMk id="2" creationId="{00000000-0000-0000-0000-000000000000}"/>
          </ac:spMkLst>
        </pc:spChg>
        <pc:spChg chg="mod">
          <ac:chgData name="Daniel Khashabi" userId="62390808-c838-45e6-be59-d6fd0d208bc8" providerId="ADAL" clId="{BF4D372A-EB5D-9148-B8E0-DCF12512A5C1}" dt="2023-03-30T23:38:02.146" v="142"/>
          <ac:spMkLst>
            <pc:docMk/>
            <pc:sldMk cId="0" sldId="308"/>
            <ac:spMk id="3" creationId="{00000000-0000-0000-0000-000000000000}"/>
          </ac:spMkLst>
        </pc:spChg>
        <pc:spChg chg="mod">
          <ac:chgData name="Daniel Khashabi" userId="62390808-c838-45e6-be59-d6fd0d208bc8" providerId="ADAL" clId="{BF4D372A-EB5D-9148-B8E0-DCF12512A5C1}" dt="2023-03-30T23:38:02.146" v="142"/>
          <ac:spMkLst>
            <pc:docMk/>
            <pc:sldMk cId="0" sldId="308"/>
            <ac:spMk id="5" creationId="{00000000-0000-0000-0000-000000000000}"/>
          </ac:spMkLst>
        </pc:spChg>
        <pc:spChg chg="mod">
          <ac:chgData name="Daniel Khashabi" userId="62390808-c838-45e6-be59-d6fd0d208bc8" providerId="ADAL" clId="{BF4D372A-EB5D-9148-B8E0-DCF12512A5C1}" dt="2023-03-30T23:38:02.146" v="142"/>
          <ac:spMkLst>
            <pc:docMk/>
            <pc:sldMk cId="0" sldId="308"/>
            <ac:spMk id="6" creationId="{00000000-0000-0000-0000-000000000000}"/>
          </ac:spMkLst>
        </pc:spChg>
        <pc:spChg chg="mod">
          <ac:chgData name="Daniel Khashabi" userId="62390808-c838-45e6-be59-d6fd0d208bc8" providerId="ADAL" clId="{BF4D372A-EB5D-9148-B8E0-DCF12512A5C1}" dt="2023-03-30T23:38:02.146" v="142"/>
          <ac:spMkLst>
            <pc:docMk/>
            <pc:sldMk cId="0" sldId="308"/>
            <ac:spMk id="15" creationId="{00000000-0000-0000-0000-000000000000}"/>
          </ac:spMkLst>
        </pc:spChg>
      </pc:sldChg>
      <pc:sldChg chg="modSp add del mod">
        <pc:chgData name="Daniel Khashabi" userId="62390808-c838-45e6-be59-d6fd0d208bc8" providerId="ADAL" clId="{BF4D372A-EB5D-9148-B8E0-DCF12512A5C1}" dt="2023-03-31T14:16:21.856" v="3875" actId="2696"/>
        <pc:sldMkLst>
          <pc:docMk/>
          <pc:sldMk cId="0" sldId="309"/>
        </pc:sldMkLst>
        <pc:spChg chg="mod">
          <ac:chgData name="Daniel Khashabi" userId="62390808-c838-45e6-be59-d6fd0d208bc8" providerId="ADAL" clId="{BF4D372A-EB5D-9148-B8E0-DCF12512A5C1}" dt="2023-03-30T23:38:02.146" v="142"/>
          <ac:spMkLst>
            <pc:docMk/>
            <pc:sldMk cId="0" sldId="309"/>
            <ac:spMk id="2" creationId="{00000000-0000-0000-0000-000000000000}"/>
          </ac:spMkLst>
        </pc:spChg>
        <pc:spChg chg="mod">
          <ac:chgData name="Daniel Khashabi" userId="62390808-c838-45e6-be59-d6fd0d208bc8" providerId="ADAL" clId="{BF4D372A-EB5D-9148-B8E0-DCF12512A5C1}" dt="2023-03-31T14:14:59.116" v="3871" actId="21"/>
          <ac:spMkLst>
            <pc:docMk/>
            <pc:sldMk cId="0" sldId="309"/>
            <ac:spMk id="3" creationId="{00000000-0000-0000-0000-000000000000}"/>
          </ac:spMkLst>
        </pc:spChg>
        <pc:spChg chg="mod">
          <ac:chgData name="Daniel Khashabi" userId="62390808-c838-45e6-be59-d6fd0d208bc8" providerId="ADAL" clId="{BF4D372A-EB5D-9148-B8E0-DCF12512A5C1}" dt="2023-03-30T23:38:02.146" v="142"/>
          <ac:spMkLst>
            <pc:docMk/>
            <pc:sldMk cId="0" sldId="309"/>
            <ac:spMk id="6" creationId="{00000000-0000-0000-0000-000000000000}"/>
          </ac:spMkLst>
        </pc:spChg>
      </pc:sldChg>
      <pc:sldChg chg="modSp add del mod">
        <pc:chgData name="Daniel Khashabi" userId="62390808-c838-45e6-be59-d6fd0d208bc8" providerId="ADAL" clId="{BF4D372A-EB5D-9148-B8E0-DCF12512A5C1}" dt="2023-03-31T14:32:16.605" v="4604" actId="2696"/>
        <pc:sldMkLst>
          <pc:docMk/>
          <pc:sldMk cId="0" sldId="310"/>
        </pc:sldMkLst>
        <pc:spChg chg="mod">
          <ac:chgData name="Daniel Khashabi" userId="62390808-c838-45e6-be59-d6fd0d208bc8" providerId="ADAL" clId="{BF4D372A-EB5D-9148-B8E0-DCF12512A5C1}" dt="2023-03-30T23:38:02.146" v="142"/>
          <ac:spMkLst>
            <pc:docMk/>
            <pc:sldMk cId="0" sldId="310"/>
            <ac:spMk id="2" creationId="{00000000-0000-0000-0000-000000000000}"/>
          </ac:spMkLst>
        </pc:spChg>
        <pc:spChg chg="mod">
          <ac:chgData name="Daniel Khashabi" userId="62390808-c838-45e6-be59-d6fd0d208bc8" providerId="ADAL" clId="{BF4D372A-EB5D-9148-B8E0-DCF12512A5C1}" dt="2023-03-30T23:38:02.146" v="142"/>
          <ac:spMkLst>
            <pc:docMk/>
            <pc:sldMk cId="0" sldId="310"/>
            <ac:spMk id="5" creationId="{00000000-0000-0000-0000-000000000000}"/>
          </ac:spMkLst>
        </pc:spChg>
        <pc:spChg chg="mod">
          <ac:chgData name="Daniel Khashabi" userId="62390808-c838-45e6-be59-d6fd0d208bc8" providerId="ADAL" clId="{BF4D372A-EB5D-9148-B8E0-DCF12512A5C1}" dt="2023-03-31T14:31:49.105" v="4601" actId="20577"/>
          <ac:spMkLst>
            <pc:docMk/>
            <pc:sldMk cId="0" sldId="310"/>
            <ac:spMk id="8" creationId="{00000000-0000-0000-0000-000000000000}"/>
          </ac:spMkLst>
        </pc:spChg>
        <pc:spChg chg="mod">
          <ac:chgData name="Daniel Khashabi" userId="62390808-c838-45e6-be59-d6fd0d208bc8" providerId="ADAL" clId="{BF4D372A-EB5D-9148-B8E0-DCF12512A5C1}" dt="2023-03-30T23:38:02.146" v="142"/>
          <ac:spMkLst>
            <pc:docMk/>
            <pc:sldMk cId="0" sldId="310"/>
            <ac:spMk id="9" creationId="{00000000-0000-0000-0000-000000000000}"/>
          </ac:spMkLst>
        </pc:spChg>
        <pc:spChg chg="mod">
          <ac:chgData name="Daniel Khashabi" userId="62390808-c838-45e6-be59-d6fd0d208bc8" providerId="ADAL" clId="{BF4D372A-EB5D-9148-B8E0-DCF12512A5C1}" dt="2023-03-30T23:38:02.146" v="142"/>
          <ac:spMkLst>
            <pc:docMk/>
            <pc:sldMk cId="0" sldId="310"/>
            <ac:spMk id="11" creationId="{00000000-0000-0000-0000-000000000000}"/>
          </ac:spMkLst>
        </pc:spChg>
        <pc:spChg chg="mod">
          <ac:chgData name="Daniel Khashabi" userId="62390808-c838-45e6-be59-d6fd0d208bc8" providerId="ADAL" clId="{BF4D372A-EB5D-9148-B8E0-DCF12512A5C1}" dt="2023-03-30T23:38:02.146" v="142"/>
          <ac:spMkLst>
            <pc:docMk/>
            <pc:sldMk cId="0" sldId="310"/>
            <ac:spMk id="13" creationId="{00000000-0000-0000-0000-000000000000}"/>
          </ac:spMkLst>
        </pc:spChg>
      </pc:sldChg>
      <pc:sldChg chg="delSp modSp add del mod">
        <pc:chgData name="Daniel Khashabi" userId="62390808-c838-45e6-be59-d6fd0d208bc8" providerId="ADAL" clId="{BF4D372A-EB5D-9148-B8E0-DCF12512A5C1}" dt="2023-04-01T01:14:45.064" v="5231" actId="2696"/>
        <pc:sldMkLst>
          <pc:docMk/>
          <pc:sldMk cId="0" sldId="311"/>
        </pc:sldMkLst>
        <pc:spChg chg="mod">
          <ac:chgData name="Daniel Khashabi" userId="62390808-c838-45e6-be59-d6fd0d208bc8" providerId="ADAL" clId="{BF4D372A-EB5D-9148-B8E0-DCF12512A5C1}" dt="2023-03-30T23:38:02.146" v="142"/>
          <ac:spMkLst>
            <pc:docMk/>
            <pc:sldMk cId="0" sldId="311"/>
            <ac:spMk id="13" creationId="{00000000-0000-0000-0000-000000000000}"/>
          </ac:spMkLst>
        </pc:spChg>
        <pc:spChg chg="mod">
          <ac:chgData name="Daniel Khashabi" userId="62390808-c838-45e6-be59-d6fd0d208bc8" providerId="ADAL" clId="{BF4D372A-EB5D-9148-B8E0-DCF12512A5C1}" dt="2023-03-30T23:38:02.146" v="142"/>
          <ac:spMkLst>
            <pc:docMk/>
            <pc:sldMk cId="0" sldId="311"/>
            <ac:spMk id="14" creationId="{00000000-0000-0000-0000-000000000000}"/>
          </ac:spMkLst>
        </pc:spChg>
        <pc:spChg chg="mod">
          <ac:chgData name="Daniel Khashabi" userId="62390808-c838-45e6-be59-d6fd0d208bc8" providerId="ADAL" clId="{BF4D372A-EB5D-9148-B8E0-DCF12512A5C1}" dt="2023-03-30T23:38:02.146" v="142"/>
          <ac:spMkLst>
            <pc:docMk/>
            <pc:sldMk cId="0" sldId="311"/>
            <ac:spMk id="15" creationId="{00000000-0000-0000-0000-000000000000}"/>
          </ac:spMkLst>
        </pc:spChg>
        <pc:spChg chg="mod">
          <ac:chgData name="Daniel Khashabi" userId="62390808-c838-45e6-be59-d6fd0d208bc8" providerId="ADAL" clId="{BF4D372A-EB5D-9148-B8E0-DCF12512A5C1}" dt="2023-03-30T23:38:02.146" v="142"/>
          <ac:spMkLst>
            <pc:docMk/>
            <pc:sldMk cId="0" sldId="311"/>
            <ac:spMk id="32" creationId="{00000000-0000-0000-0000-000000000000}"/>
          </ac:spMkLst>
        </pc:spChg>
        <pc:spChg chg="mod">
          <ac:chgData name="Daniel Khashabi" userId="62390808-c838-45e6-be59-d6fd0d208bc8" providerId="ADAL" clId="{BF4D372A-EB5D-9148-B8E0-DCF12512A5C1}" dt="2023-03-30T23:38:02.146" v="142"/>
          <ac:spMkLst>
            <pc:docMk/>
            <pc:sldMk cId="0" sldId="311"/>
            <ac:spMk id="42" creationId="{00000000-0000-0000-0000-000000000000}"/>
          </ac:spMkLst>
        </pc:spChg>
        <pc:spChg chg="mod">
          <ac:chgData name="Daniel Khashabi" userId="62390808-c838-45e6-be59-d6fd0d208bc8" providerId="ADAL" clId="{BF4D372A-EB5D-9148-B8E0-DCF12512A5C1}" dt="2023-03-30T23:38:02.146" v="142"/>
          <ac:spMkLst>
            <pc:docMk/>
            <pc:sldMk cId="0" sldId="311"/>
            <ac:spMk id="51" creationId="{00000000-0000-0000-0000-000000000000}"/>
          </ac:spMkLst>
        </pc:spChg>
        <pc:spChg chg="mod">
          <ac:chgData name="Daniel Khashabi" userId="62390808-c838-45e6-be59-d6fd0d208bc8" providerId="ADAL" clId="{BF4D372A-EB5D-9148-B8E0-DCF12512A5C1}" dt="2023-03-30T23:38:02.146" v="142"/>
          <ac:spMkLst>
            <pc:docMk/>
            <pc:sldMk cId="0" sldId="311"/>
            <ac:spMk id="63" creationId="{00000000-0000-0000-0000-000000000000}"/>
          </ac:spMkLst>
        </pc:spChg>
        <pc:spChg chg="mod">
          <ac:chgData name="Daniel Khashabi" userId="62390808-c838-45e6-be59-d6fd0d208bc8" providerId="ADAL" clId="{BF4D372A-EB5D-9148-B8E0-DCF12512A5C1}" dt="2023-03-30T23:38:02.146" v="142"/>
          <ac:spMkLst>
            <pc:docMk/>
            <pc:sldMk cId="0" sldId="311"/>
            <ac:spMk id="64" creationId="{00000000-0000-0000-0000-000000000000}"/>
          </ac:spMkLst>
        </pc:spChg>
        <pc:spChg chg="del mod">
          <ac:chgData name="Daniel Khashabi" userId="62390808-c838-45e6-be59-d6fd0d208bc8" providerId="ADAL" clId="{BF4D372A-EB5D-9148-B8E0-DCF12512A5C1}" dt="2023-03-31T14:32:23.885" v="4605" actId="478"/>
          <ac:spMkLst>
            <pc:docMk/>
            <pc:sldMk cId="0" sldId="311"/>
            <ac:spMk id="65" creationId="{00000000-0000-0000-0000-000000000000}"/>
          </ac:spMkLst>
        </pc:spChg>
      </pc:sldChg>
      <pc:sldChg chg="modSp add del">
        <pc:chgData name="Daniel Khashabi" userId="62390808-c838-45e6-be59-d6fd0d208bc8" providerId="ADAL" clId="{BF4D372A-EB5D-9148-B8E0-DCF12512A5C1}" dt="2023-04-01T01:43:38.779" v="5678" actId="2696"/>
        <pc:sldMkLst>
          <pc:docMk/>
          <pc:sldMk cId="0" sldId="312"/>
        </pc:sldMkLst>
        <pc:spChg chg="mod">
          <ac:chgData name="Daniel Khashabi" userId="62390808-c838-45e6-be59-d6fd0d208bc8" providerId="ADAL" clId="{BF4D372A-EB5D-9148-B8E0-DCF12512A5C1}" dt="2023-03-30T23:38:02.146" v="142"/>
          <ac:spMkLst>
            <pc:docMk/>
            <pc:sldMk cId="0" sldId="312"/>
            <ac:spMk id="2" creationId="{00000000-0000-0000-0000-000000000000}"/>
          </ac:spMkLst>
        </pc:spChg>
        <pc:spChg chg="mod">
          <ac:chgData name="Daniel Khashabi" userId="62390808-c838-45e6-be59-d6fd0d208bc8" providerId="ADAL" clId="{BF4D372A-EB5D-9148-B8E0-DCF12512A5C1}" dt="2023-03-30T23:38:02.146" v="142"/>
          <ac:spMkLst>
            <pc:docMk/>
            <pc:sldMk cId="0" sldId="312"/>
            <ac:spMk id="3" creationId="{00000000-0000-0000-0000-000000000000}"/>
          </ac:spMkLst>
        </pc:spChg>
        <pc:spChg chg="mod">
          <ac:chgData name="Daniel Khashabi" userId="62390808-c838-45e6-be59-d6fd0d208bc8" providerId="ADAL" clId="{BF4D372A-EB5D-9148-B8E0-DCF12512A5C1}" dt="2023-03-30T23:38:02.146" v="142"/>
          <ac:spMkLst>
            <pc:docMk/>
            <pc:sldMk cId="0" sldId="312"/>
            <ac:spMk id="26" creationId="{00000000-0000-0000-0000-000000000000}"/>
          </ac:spMkLst>
        </pc:spChg>
        <pc:spChg chg="mod">
          <ac:chgData name="Daniel Khashabi" userId="62390808-c838-45e6-be59-d6fd0d208bc8" providerId="ADAL" clId="{BF4D372A-EB5D-9148-B8E0-DCF12512A5C1}" dt="2023-03-30T23:38:02.146" v="142"/>
          <ac:spMkLst>
            <pc:docMk/>
            <pc:sldMk cId="0" sldId="312"/>
            <ac:spMk id="28" creationId="{00000000-0000-0000-0000-000000000000}"/>
          </ac:spMkLst>
        </pc:spChg>
        <pc:spChg chg="mod">
          <ac:chgData name="Daniel Khashabi" userId="62390808-c838-45e6-be59-d6fd0d208bc8" providerId="ADAL" clId="{BF4D372A-EB5D-9148-B8E0-DCF12512A5C1}" dt="2023-03-30T23:38:02.146" v="142"/>
          <ac:spMkLst>
            <pc:docMk/>
            <pc:sldMk cId="0" sldId="312"/>
            <ac:spMk id="31" creationId="{00000000-0000-0000-0000-000000000000}"/>
          </ac:spMkLst>
        </pc:spChg>
        <pc:spChg chg="mod">
          <ac:chgData name="Daniel Khashabi" userId="62390808-c838-45e6-be59-d6fd0d208bc8" providerId="ADAL" clId="{BF4D372A-EB5D-9148-B8E0-DCF12512A5C1}" dt="2023-03-30T23:38:02.146" v="142"/>
          <ac:spMkLst>
            <pc:docMk/>
            <pc:sldMk cId="0" sldId="312"/>
            <ac:spMk id="33" creationId="{00000000-0000-0000-0000-000000000000}"/>
          </ac:spMkLst>
        </pc:spChg>
        <pc:spChg chg="mod">
          <ac:chgData name="Daniel Khashabi" userId="62390808-c838-45e6-be59-d6fd0d208bc8" providerId="ADAL" clId="{BF4D372A-EB5D-9148-B8E0-DCF12512A5C1}" dt="2023-03-30T23:38:02.146" v="142"/>
          <ac:spMkLst>
            <pc:docMk/>
            <pc:sldMk cId="0" sldId="312"/>
            <ac:spMk id="36" creationId="{00000000-0000-0000-0000-000000000000}"/>
          </ac:spMkLst>
        </pc:spChg>
        <pc:spChg chg="mod">
          <ac:chgData name="Daniel Khashabi" userId="62390808-c838-45e6-be59-d6fd0d208bc8" providerId="ADAL" clId="{BF4D372A-EB5D-9148-B8E0-DCF12512A5C1}" dt="2023-03-30T23:38:02.146" v="142"/>
          <ac:spMkLst>
            <pc:docMk/>
            <pc:sldMk cId="0" sldId="312"/>
            <ac:spMk id="37" creationId="{00000000-0000-0000-0000-000000000000}"/>
          </ac:spMkLst>
        </pc:spChg>
        <pc:spChg chg="mod">
          <ac:chgData name="Daniel Khashabi" userId="62390808-c838-45e6-be59-d6fd0d208bc8" providerId="ADAL" clId="{BF4D372A-EB5D-9148-B8E0-DCF12512A5C1}" dt="2023-03-30T23:38:02.146" v="142"/>
          <ac:spMkLst>
            <pc:docMk/>
            <pc:sldMk cId="0" sldId="312"/>
            <ac:spMk id="38" creationId="{00000000-0000-0000-0000-000000000000}"/>
          </ac:spMkLst>
        </pc:spChg>
        <pc:spChg chg="mod">
          <ac:chgData name="Daniel Khashabi" userId="62390808-c838-45e6-be59-d6fd0d208bc8" providerId="ADAL" clId="{BF4D372A-EB5D-9148-B8E0-DCF12512A5C1}" dt="2023-03-30T23:38:02.146" v="142"/>
          <ac:spMkLst>
            <pc:docMk/>
            <pc:sldMk cId="0" sldId="312"/>
            <ac:spMk id="44" creationId="{00000000-0000-0000-0000-000000000000}"/>
          </ac:spMkLst>
        </pc:spChg>
      </pc:sldChg>
      <pc:sldChg chg="modSp add del mod">
        <pc:chgData name="Daniel Khashabi" userId="62390808-c838-45e6-be59-d6fd0d208bc8" providerId="ADAL" clId="{BF4D372A-EB5D-9148-B8E0-DCF12512A5C1}" dt="2023-04-01T01:50:32.123" v="6068" actId="2696"/>
        <pc:sldMkLst>
          <pc:docMk/>
          <pc:sldMk cId="0" sldId="313"/>
        </pc:sldMkLst>
        <pc:spChg chg="mod">
          <ac:chgData name="Daniel Khashabi" userId="62390808-c838-45e6-be59-d6fd0d208bc8" providerId="ADAL" clId="{BF4D372A-EB5D-9148-B8E0-DCF12512A5C1}" dt="2023-03-30T23:38:02.146" v="142"/>
          <ac:spMkLst>
            <pc:docMk/>
            <pc:sldMk cId="0" sldId="313"/>
            <ac:spMk id="2" creationId="{00000000-0000-0000-0000-000000000000}"/>
          </ac:spMkLst>
        </pc:spChg>
        <pc:spChg chg="mod">
          <ac:chgData name="Daniel Khashabi" userId="62390808-c838-45e6-be59-d6fd0d208bc8" providerId="ADAL" clId="{BF4D372A-EB5D-9148-B8E0-DCF12512A5C1}" dt="2023-03-30T23:38:02.146" v="142"/>
          <ac:spMkLst>
            <pc:docMk/>
            <pc:sldMk cId="0" sldId="313"/>
            <ac:spMk id="3" creationId="{00000000-0000-0000-0000-000000000000}"/>
          </ac:spMkLst>
        </pc:spChg>
        <pc:spChg chg="mod">
          <ac:chgData name="Daniel Khashabi" userId="62390808-c838-45e6-be59-d6fd0d208bc8" providerId="ADAL" clId="{BF4D372A-EB5D-9148-B8E0-DCF12512A5C1}" dt="2023-04-01T01:47:33.501" v="5836" actId="20577"/>
          <ac:spMkLst>
            <pc:docMk/>
            <pc:sldMk cId="0" sldId="313"/>
            <ac:spMk id="5" creationId="{00000000-0000-0000-0000-000000000000}"/>
          </ac:spMkLst>
        </pc:spChg>
        <pc:spChg chg="mod">
          <ac:chgData name="Daniel Khashabi" userId="62390808-c838-45e6-be59-d6fd0d208bc8" providerId="ADAL" clId="{BF4D372A-EB5D-9148-B8E0-DCF12512A5C1}" dt="2023-03-30T23:38:02.146" v="142"/>
          <ac:spMkLst>
            <pc:docMk/>
            <pc:sldMk cId="0" sldId="313"/>
            <ac:spMk id="10" creationId="{00000000-0000-0000-0000-000000000000}"/>
          </ac:spMkLst>
        </pc:spChg>
      </pc:sldChg>
      <pc:sldChg chg="modSp add del">
        <pc:chgData name="Daniel Khashabi" userId="62390808-c838-45e6-be59-d6fd0d208bc8" providerId="ADAL" clId="{BF4D372A-EB5D-9148-B8E0-DCF12512A5C1}" dt="2023-04-01T02:03:04.636" v="6415" actId="2696"/>
        <pc:sldMkLst>
          <pc:docMk/>
          <pc:sldMk cId="0" sldId="314"/>
        </pc:sldMkLst>
        <pc:spChg chg="mod">
          <ac:chgData name="Daniel Khashabi" userId="62390808-c838-45e6-be59-d6fd0d208bc8" providerId="ADAL" clId="{BF4D372A-EB5D-9148-B8E0-DCF12512A5C1}" dt="2023-03-30T23:38:02.146" v="142"/>
          <ac:spMkLst>
            <pc:docMk/>
            <pc:sldMk cId="0" sldId="314"/>
            <ac:spMk id="2" creationId="{00000000-0000-0000-0000-000000000000}"/>
          </ac:spMkLst>
        </pc:spChg>
        <pc:spChg chg="mod">
          <ac:chgData name="Daniel Khashabi" userId="62390808-c838-45e6-be59-d6fd0d208bc8" providerId="ADAL" clId="{BF4D372A-EB5D-9148-B8E0-DCF12512A5C1}" dt="2023-03-30T23:38:02.146" v="142"/>
          <ac:spMkLst>
            <pc:docMk/>
            <pc:sldMk cId="0" sldId="314"/>
            <ac:spMk id="3" creationId="{00000000-0000-0000-0000-000000000000}"/>
          </ac:spMkLst>
        </pc:spChg>
        <pc:spChg chg="mod">
          <ac:chgData name="Daniel Khashabi" userId="62390808-c838-45e6-be59-d6fd0d208bc8" providerId="ADAL" clId="{BF4D372A-EB5D-9148-B8E0-DCF12512A5C1}" dt="2023-03-30T23:38:02.146" v="142"/>
          <ac:spMkLst>
            <pc:docMk/>
            <pc:sldMk cId="0" sldId="314"/>
            <ac:spMk id="4" creationId="{00000000-0000-0000-0000-000000000000}"/>
          </ac:spMkLst>
        </pc:spChg>
      </pc:sldChg>
      <pc:sldChg chg="modSp add del">
        <pc:chgData name="Daniel Khashabi" userId="62390808-c838-45e6-be59-d6fd0d208bc8" providerId="ADAL" clId="{BF4D372A-EB5D-9148-B8E0-DCF12512A5C1}" dt="2023-04-01T03:24:26.738" v="6966" actId="2696"/>
        <pc:sldMkLst>
          <pc:docMk/>
          <pc:sldMk cId="0" sldId="315"/>
        </pc:sldMkLst>
        <pc:spChg chg="mod">
          <ac:chgData name="Daniel Khashabi" userId="62390808-c838-45e6-be59-d6fd0d208bc8" providerId="ADAL" clId="{BF4D372A-EB5D-9148-B8E0-DCF12512A5C1}" dt="2023-03-30T23:38:02.146" v="142"/>
          <ac:spMkLst>
            <pc:docMk/>
            <pc:sldMk cId="0" sldId="315"/>
            <ac:spMk id="2" creationId="{00000000-0000-0000-0000-000000000000}"/>
          </ac:spMkLst>
        </pc:spChg>
        <pc:spChg chg="mod">
          <ac:chgData name="Daniel Khashabi" userId="62390808-c838-45e6-be59-d6fd0d208bc8" providerId="ADAL" clId="{BF4D372A-EB5D-9148-B8E0-DCF12512A5C1}" dt="2023-03-30T23:38:02.146" v="142"/>
          <ac:spMkLst>
            <pc:docMk/>
            <pc:sldMk cId="0" sldId="315"/>
            <ac:spMk id="3" creationId="{00000000-0000-0000-0000-000000000000}"/>
          </ac:spMkLst>
        </pc:spChg>
        <pc:spChg chg="mod">
          <ac:chgData name="Daniel Khashabi" userId="62390808-c838-45e6-be59-d6fd0d208bc8" providerId="ADAL" clId="{BF4D372A-EB5D-9148-B8E0-DCF12512A5C1}" dt="2023-03-30T23:38:02.146" v="142"/>
          <ac:spMkLst>
            <pc:docMk/>
            <pc:sldMk cId="0" sldId="315"/>
            <ac:spMk id="4" creationId="{00000000-0000-0000-0000-000000000000}"/>
          </ac:spMkLst>
        </pc:spChg>
        <pc:spChg chg="mod">
          <ac:chgData name="Daniel Khashabi" userId="62390808-c838-45e6-be59-d6fd0d208bc8" providerId="ADAL" clId="{BF4D372A-EB5D-9148-B8E0-DCF12512A5C1}" dt="2023-03-30T23:38:02.146" v="142"/>
          <ac:spMkLst>
            <pc:docMk/>
            <pc:sldMk cId="0" sldId="315"/>
            <ac:spMk id="32" creationId="{00000000-0000-0000-0000-000000000000}"/>
          </ac:spMkLst>
        </pc:spChg>
        <pc:spChg chg="mod">
          <ac:chgData name="Daniel Khashabi" userId="62390808-c838-45e6-be59-d6fd0d208bc8" providerId="ADAL" clId="{BF4D372A-EB5D-9148-B8E0-DCF12512A5C1}" dt="2023-03-30T23:38:02.146" v="142"/>
          <ac:spMkLst>
            <pc:docMk/>
            <pc:sldMk cId="0" sldId="315"/>
            <ac:spMk id="33" creationId="{00000000-0000-0000-0000-000000000000}"/>
          </ac:spMkLst>
        </pc:spChg>
        <pc:spChg chg="mod">
          <ac:chgData name="Daniel Khashabi" userId="62390808-c838-45e6-be59-d6fd0d208bc8" providerId="ADAL" clId="{BF4D372A-EB5D-9148-B8E0-DCF12512A5C1}" dt="2023-03-30T23:38:02.146" v="142"/>
          <ac:spMkLst>
            <pc:docMk/>
            <pc:sldMk cId="0" sldId="315"/>
            <ac:spMk id="34" creationId="{00000000-0000-0000-0000-000000000000}"/>
          </ac:spMkLst>
        </pc:spChg>
        <pc:spChg chg="mod">
          <ac:chgData name="Daniel Khashabi" userId="62390808-c838-45e6-be59-d6fd0d208bc8" providerId="ADAL" clId="{BF4D372A-EB5D-9148-B8E0-DCF12512A5C1}" dt="2023-03-30T23:38:02.146" v="142"/>
          <ac:spMkLst>
            <pc:docMk/>
            <pc:sldMk cId="0" sldId="315"/>
            <ac:spMk id="35" creationId="{00000000-0000-0000-0000-000000000000}"/>
          </ac:spMkLst>
        </pc:spChg>
        <pc:spChg chg="mod">
          <ac:chgData name="Daniel Khashabi" userId="62390808-c838-45e6-be59-d6fd0d208bc8" providerId="ADAL" clId="{BF4D372A-EB5D-9148-B8E0-DCF12512A5C1}" dt="2023-03-30T23:38:02.146" v="142"/>
          <ac:spMkLst>
            <pc:docMk/>
            <pc:sldMk cId="0" sldId="315"/>
            <ac:spMk id="56" creationId="{00000000-0000-0000-0000-000000000000}"/>
          </ac:spMkLst>
        </pc:spChg>
        <pc:spChg chg="mod">
          <ac:chgData name="Daniel Khashabi" userId="62390808-c838-45e6-be59-d6fd0d208bc8" providerId="ADAL" clId="{BF4D372A-EB5D-9148-B8E0-DCF12512A5C1}" dt="2023-03-30T23:38:02.146" v="142"/>
          <ac:spMkLst>
            <pc:docMk/>
            <pc:sldMk cId="0" sldId="315"/>
            <ac:spMk id="58" creationId="{00000000-0000-0000-0000-000000000000}"/>
          </ac:spMkLst>
        </pc:spChg>
        <pc:spChg chg="mod">
          <ac:chgData name="Daniel Khashabi" userId="62390808-c838-45e6-be59-d6fd0d208bc8" providerId="ADAL" clId="{BF4D372A-EB5D-9148-B8E0-DCF12512A5C1}" dt="2023-03-30T23:38:02.146" v="142"/>
          <ac:spMkLst>
            <pc:docMk/>
            <pc:sldMk cId="0" sldId="315"/>
            <ac:spMk id="60" creationId="{00000000-0000-0000-0000-000000000000}"/>
          </ac:spMkLst>
        </pc:spChg>
        <pc:spChg chg="mod">
          <ac:chgData name="Daniel Khashabi" userId="62390808-c838-45e6-be59-d6fd0d208bc8" providerId="ADAL" clId="{BF4D372A-EB5D-9148-B8E0-DCF12512A5C1}" dt="2023-03-30T23:38:02.146" v="142"/>
          <ac:spMkLst>
            <pc:docMk/>
            <pc:sldMk cId="0" sldId="315"/>
            <ac:spMk id="61" creationId="{00000000-0000-0000-0000-000000000000}"/>
          </ac:spMkLst>
        </pc:spChg>
      </pc:sldChg>
      <pc:sldChg chg="modSp add del">
        <pc:chgData name="Daniel Khashabi" userId="62390808-c838-45e6-be59-d6fd0d208bc8" providerId="ADAL" clId="{BF4D372A-EB5D-9148-B8E0-DCF12512A5C1}" dt="2023-04-01T03:28:03.407" v="7084" actId="2696"/>
        <pc:sldMkLst>
          <pc:docMk/>
          <pc:sldMk cId="0" sldId="316"/>
        </pc:sldMkLst>
        <pc:spChg chg="mod">
          <ac:chgData name="Daniel Khashabi" userId="62390808-c838-45e6-be59-d6fd0d208bc8" providerId="ADAL" clId="{BF4D372A-EB5D-9148-B8E0-DCF12512A5C1}" dt="2023-03-30T23:38:02.146" v="142"/>
          <ac:spMkLst>
            <pc:docMk/>
            <pc:sldMk cId="0" sldId="316"/>
            <ac:spMk id="2" creationId="{00000000-0000-0000-0000-000000000000}"/>
          </ac:spMkLst>
        </pc:spChg>
        <pc:spChg chg="mod">
          <ac:chgData name="Daniel Khashabi" userId="62390808-c838-45e6-be59-d6fd0d208bc8" providerId="ADAL" clId="{BF4D372A-EB5D-9148-B8E0-DCF12512A5C1}" dt="2023-03-30T23:38:02.146" v="142"/>
          <ac:spMkLst>
            <pc:docMk/>
            <pc:sldMk cId="0" sldId="316"/>
            <ac:spMk id="4" creationId="{00000000-0000-0000-0000-000000000000}"/>
          </ac:spMkLst>
        </pc:spChg>
        <pc:spChg chg="mod">
          <ac:chgData name="Daniel Khashabi" userId="62390808-c838-45e6-be59-d6fd0d208bc8" providerId="ADAL" clId="{BF4D372A-EB5D-9148-B8E0-DCF12512A5C1}" dt="2023-03-30T23:38:02.146" v="142"/>
          <ac:spMkLst>
            <pc:docMk/>
            <pc:sldMk cId="0" sldId="316"/>
            <ac:spMk id="5" creationId="{00000000-0000-0000-0000-000000000000}"/>
          </ac:spMkLst>
        </pc:spChg>
      </pc:sldChg>
      <pc:sldChg chg="modSp add del">
        <pc:chgData name="Daniel Khashabi" userId="62390808-c838-45e6-be59-d6fd0d208bc8" providerId="ADAL" clId="{BF4D372A-EB5D-9148-B8E0-DCF12512A5C1}" dt="2023-04-01T16:46:55.173" v="8461" actId="2696"/>
        <pc:sldMkLst>
          <pc:docMk/>
          <pc:sldMk cId="0" sldId="317"/>
        </pc:sldMkLst>
        <pc:spChg chg="mod">
          <ac:chgData name="Daniel Khashabi" userId="62390808-c838-45e6-be59-d6fd0d208bc8" providerId="ADAL" clId="{BF4D372A-EB5D-9148-B8E0-DCF12512A5C1}" dt="2023-03-30T23:38:02.146" v="142"/>
          <ac:spMkLst>
            <pc:docMk/>
            <pc:sldMk cId="0" sldId="317"/>
            <ac:spMk id="2" creationId="{00000000-0000-0000-0000-000000000000}"/>
          </ac:spMkLst>
        </pc:spChg>
        <pc:spChg chg="mod">
          <ac:chgData name="Daniel Khashabi" userId="62390808-c838-45e6-be59-d6fd0d208bc8" providerId="ADAL" clId="{BF4D372A-EB5D-9148-B8E0-DCF12512A5C1}" dt="2023-03-30T23:38:02.146" v="142"/>
          <ac:spMkLst>
            <pc:docMk/>
            <pc:sldMk cId="0" sldId="317"/>
            <ac:spMk id="3" creationId="{00000000-0000-0000-0000-000000000000}"/>
          </ac:spMkLst>
        </pc:spChg>
        <pc:spChg chg="mod">
          <ac:chgData name="Daniel Khashabi" userId="62390808-c838-45e6-be59-d6fd0d208bc8" providerId="ADAL" clId="{BF4D372A-EB5D-9148-B8E0-DCF12512A5C1}" dt="2023-03-30T23:38:02.146" v="142"/>
          <ac:spMkLst>
            <pc:docMk/>
            <pc:sldMk cId="0" sldId="317"/>
            <ac:spMk id="6" creationId="{00000000-0000-0000-0000-000000000000}"/>
          </ac:spMkLst>
        </pc:spChg>
        <pc:spChg chg="mod">
          <ac:chgData name="Daniel Khashabi" userId="62390808-c838-45e6-be59-d6fd0d208bc8" providerId="ADAL" clId="{BF4D372A-EB5D-9148-B8E0-DCF12512A5C1}" dt="2023-03-30T23:38:02.146" v="142"/>
          <ac:spMkLst>
            <pc:docMk/>
            <pc:sldMk cId="0" sldId="317"/>
            <ac:spMk id="7" creationId="{00000000-0000-0000-0000-000000000000}"/>
          </ac:spMkLst>
        </pc:spChg>
        <pc:spChg chg="mod">
          <ac:chgData name="Daniel Khashabi" userId="62390808-c838-45e6-be59-d6fd0d208bc8" providerId="ADAL" clId="{BF4D372A-EB5D-9148-B8E0-DCF12512A5C1}" dt="2023-03-30T23:38:02.146" v="142"/>
          <ac:spMkLst>
            <pc:docMk/>
            <pc:sldMk cId="0" sldId="317"/>
            <ac:spMk id="8" creationId="{00000000-0000-0000-0000-000000000000}"/>
          </ac:spMkLst>
        </pc:spChg>
        <pc:spChg chg="mod">
          <ac:chgData name="Daniel Khashabi" userId="62390808-c838-45e6-be59-d6fd0d208bc8" providerId="ADAL" clId="{BF4D372A-EB5D-9148-B8E0-DCF12512A5C1}" dt="2023-03-30T23:38:02.146" v="142"/>
          <ac:spMkLst>
            <pc:docMk/>
            <pc:sldMk cId="0" sldId="317"/>
            <ac:spMk id="14" creationId="{00000000-0000-0000-0000-000000000000}"/>
          </ac:spMkLst>
        </pc:spChg>
        <pc:spChg chg="mod">
          <ac:chgData name="Daniel Khashabi" userId="62390808-c838-45e6-be59-d6fd0d208bc8" providerId="ADAL" clId="{BF4D372A-EB5D-9148-B8E0-DCF12512A5C1}" dt="2023-03-30T23:38:02.146" v="142"/>
          <ac:spMkLst>
            <pc:docMk/>
            <pc:sldMk cId="0" sldId="317"/>
            <ac:spMk id="15" creationId="{00000000-0000-0000-0000-000000000000}"/>
          </ac:spMkLst>
        </pc:spChg>
        <pc:spChg chg="mod">
          <ac:chgData name="Daniel Khashabi" userId="62390808-c838-45e6-be59-d6fd0d208bc8" providerId="ADAL" clId="{BF4D372A-EB5D-9148-B8E0-DCF12512A5C1}" dt="2023-03-30T23:38:02.146" v="142"/>
          <ac:spMkLst>
            <pc:docMk/>
            <pc:sldMk cId="0" sldId="317"/>
            <ac:spMk id="16" creationId="{00000000-0000-0000-0000-000000000000}"/>
          </ac:spMkLst>
        </pc:spChg>
      </pc:sldChg>
      <pc:sldChg chg="modSp add del">
        <pc:chgData name="Daniel Khashabi" userId="62390808-c838-45e6-be59-d6fd0d208bc8" providerId="ADAL" clId="{BF4D372A-EB5D-9148-B8E0-DCF12512A5C1}" dt="2023-04-01T16:48:11.495" v="8478" actId="2696"/>
        <pc:sldMkLst>
          <pc:docMk/>
          <pc:sldMk cId="0" sldId="318"/>
        </pc:sldMkLst>
        <pc:spChg chg="mod">
          <ac:chgData name="Daniel Khashabi" userId="62390808-c838-45e6-be59-d6fd0d208bc8" providerId="ADAL" clId="{BF4D372A-EB5D-9148-B8E0-DCF12512A5C1}" dt="2023-03-30T23:38:02.146" v="142"/>
          <ac:spMkLst>
            <pc:docMk/>
            <pc:sldMk cId="0" sldId="318"/>
            <ac:spMk id="2" creationId="{00000000-0000-0000-0000-000000000000}"/>
          </ac:spMkLst>
        </pc:spChg>
        <pc:spChg chg="mod">
          <ac:chgData name="Daniel Khashabi" userId="62390808-c838-45e6-be59-d6fd0d208bc8" providerId="ADAL" clId="{BF4D372A-EB5D-9148-B8E0-DCF12512A5C1}" dt="2023-03-30T23:38:02.146" v="142"/>
          <ac:spMkLst>
            <pc:docMk/>
            <pc:sldMk cId="0" sldId="318"/>
            <ac:spMk id="4" creationId="{00000000-0000-0000-0000-000000000000}"/>
          </ac:spMkLst>
        </pc:spChg>
        <pc:spChg chg="mod">
          <ac:chgData name="Daniel Khashabi" userId="62390808-c838-45e6-be59-d6fd0d208bc8" providerId="ADAL" clId="{BF4D372A-EB5D-9148-B8E0-DCF12512A5C1}" dt="2023-03-30T23:38:02.146" v="142"/>
          <ac:spMkLst>
            <pc:docMk/>
            <pc:sldMk cId="0" sldId="318"/>
            <ac:spMk id="7" creationId="{00000000-0000-0000-0000-000000000000}"/>
          </ac:spMkLst>
        </pc:spChg>
      </pc:sldChg>
      <pc:sldChg chg="modSp add del">
        <pc:chgData name="Daniel Khashabi" userId="62390808-c838-45e6-be59-d6fd0d208bc8" providerId="ADAL" clId="{BF4D372A-EB5D-9148-B8E0-DCF12512A5C1}" dt="2023-04-01T16:49:48.188" v="8533" actId="2696"/>
        <pc:sldMkLst>
          <pc:docMk/>
          <pc:sldMk cId="0" sldId="319"/>
        </pc:sldMkLst>
        <pc:spChg chg="mod">
          <ac:chgData name="Daniel Khashabi" userId="62390808-c838-45e6-be59-d6fd0d208bc8" providerId="ADAL" clId="{BF4D372A-EB5D-9148-B8E0-DCF12512A5C1}" dt="2023-03-30T23:38:02.146" v="142"/>
          <ac:spMkLst>
            <pc:docMk/>
            <pc:sldMk cId="0" sldId="319"/>
            <ac:spMk id="5" creationId="{00000000-0000-0000-0000-000000000000}"/>
          </ac:spMkLst>
        </pc:spChg>
        <pc:spChg chg="mod">
          <ac:chgData name="Daniel Khashabi" userId="62390808-c838-45e6-be59-d6fd0d208bc8" providerId="ADAL" clId="{BF4D372A-EB5D-9148-B8E0-DCF12512A5C1}" dt="2023-03-30T23:38:02.146" v="142"/>
          <ac:spMkLst>
            <pc:docMk/>
            <pc:sldMk cId="0" sldId="319"/>
            <ac:spMk id="6" creationId="{00000000-0000-0000-0000-000000000000}"/>
          </ac:spMkLst>
        </pc:spChg>
        <pc:spChg chg="mod">
          <ac:chgData name="Daniel Khashabi" userId="62390808-c838-45e6-be59-d6fd0d208bc8" providerId="ADAL" clId="{BF4D372A-EB5D-9148-B8E0-DCF12512A5C1}" dt="2023-03-30T23:38:02.146" v="142"/>
          <ac:spMkLst>
            <pc:docMk/>
            <pc:sldMk cId="0" sldId="319"/>
            <ac:spMk id="7" creationId="{00000000-0000-0000-0000-000000000000}"/>
          </ac:spMkLst>
        </pc:spChg>
        <pc:spChg chg="mod">
          <ac:chgData name="Daniel Khashabi" userId="62390808-c838-45e6-be59-d6fd0d208bc8" providerId="ADAL" clId="{BF4D372A-EB5D-9148-B8E0-DCF12512A5C1}" dt="2023-03-30T23:38:02.146" v="142"/>
          <ac:spMkLst>
            <pc:docMk/>
            <pc:sldMk cId="0" sldId="319"/>
            <ac:spMk id="8" creationId="{00000000-0000-0000-0000-000000000000}"/>
          </ac:spMkLst>
        </pc:spChg>
      </pc:sldChg>
      <pc:sldChg chg="modSp add del">
        <pc:chgData name="Daniel Khashabi" userId="62390808-c838-45e6-be59-d6fd0d208bc8" providerId="ADAL" clId="{BF4D372A-EB5D-9148-B8E0-DCF12512A5C1}" dt="2023-04-01T16:50:02.480" v="8534" actId="2696"/>
        <pc:sldMkLst>
          <pc:docMk/>
          <pc:sldMk cId="0" sldId="320"/>
        </pc:sldMkLst>
        <pc:spChg chg="mod">
          <ac:chgData name="Daniel Khashabi" userId="62390808-c838-45e6-be59-d6fd0d208bc8" providerId="ADAL" clId="{BF4D372A-EB5D-9148-B8E0-DCF12512A5C1}" dt="2023-03-30T23:38:02.146" v="142"/>
          <ac:spMkLst>
            <pc:docMk/>
            <pc:sldMk cId="0" sldId="320"/>
            <ac:spMk id="2" creationId="{00000000-0000-0000-0000-000000000000}"/>
          </ac:spMkLst>
        </pc:spChg>
        <pc:spChg chg="mod">
          <ac:chgData name="Daniel Khashabi" userId="62390808-c838-45e6-be59-d6fd0d208bc8" providerId="ADAL" clId="{BF4D372A-EB5D-9148-B8E0-DCF12512A5C1}" dt="2023-03-30T23:38:02.146" v="142"/>
          <ac:spMkLst>
            <pc:docMk/>
            <pc:sldMk cId="0" sldId="320"/>
            <ac:spMk id="4" creationId="{00000000-0000-0000-0000-000000000000}"/>
          </ac:spMkLst>
        </pc:spChg>
        <pc:spChg chg="mod">
          <ac:chgData name="Daniel Khashabi" userId="62390808-c838-45e6-be59-d6fd0d208bc8" providerId="ADAL" clId="{BF4D372A-EB5D-9148-B8E0-DCF12512A5C1}" dt="2023-03-30T23:38:02.146" v="142"/>
          <ac:spMkLst>
            <pc:docMk/>
            <pc:sldMk cId="0" sldId="320"/>
            <ac:spMk id="6" creationId="{00000000-0000-0000-0000-000000000000}"/>
          </ac:spMkLst>
        </pc:spChg>
        <pc:spChg chg="mod">
          <ac:chgData name="Daniel Khashabi" userId="62390808-c838-45e6-be59-d6fd0d208bc8" providerId="ADAL" clId="{BF4D372A-EB5D-9148-B8E0-DCF12512A5C1}" dt="2023-03-30T23:38:02.146" v="142"/>
          <ac:spMkLst>
            <pc:docMk/>
            <pc:sldMk cId="0" sldId="320"/>
            <ac:spMk id="7" creationId="{00000000-0000-0000-0000-000000000000}"/>
          </ac:spMkLst>
        </pc:spChg>
      </pc:sldChg>
      <pc:sldChg chg="modSp add del">
        <pc:chgData name="Daniel Khashabi" userId="62390808-c838-45e6-be59-d6fd0d208bc8" providerId="ADAL" clId="{BF4D372A-EB5D-9148-B8E0-DCF12512A5C1}" dt="2023-04-01T16:50:29.710" v="8569" actId="2696"/>
        <pc:sldMkLst>
          <pc:docMk/>
          <pc:sldMk cId="0" sldId="321"/>
        </pc:sldMkLst>
        <pc:spChg chg="mod">
          <ac:chgData name="Daniel Khashabi" userId="62390808-c838-45e6-be59-d6fd0d208bc8" providerId="ADAL" clId="{BF4D372A-EB5D-9148-B8E0-DCF12512A5C1}" dt="2023-03-30T23:38:02.146" v="142"/>
          <ac:spMkLst>
            <pc:docMk/>
            <pc:sldMk cId="0" sldId="321"/>
            <ac:spMk id="2" creationId="{00000000-0000-0000-0000-000000000000}"/>
          </ac:spMkLst>
        </pc:spChg>
        <pc:spChg chg="mod">
          <ac:chgData name="Daniel Khashabi" userId="62390808-c838-45e6-be59-d6fd0d208bc8" providerId="ADAL" clId="{BF4D372A-EB5D-9148-B8E0-DCF12512A5C1}" dt="2023-03-30T23:38:02.146" v="142"/>
          <ac:spMkLst>
            <pc:docMk/>
            <pc:sldMk cId="0" sldId="321"/>
            <ac:spMk id="4" creationId="{00000000-0000-0000-0000-000000000000}"/>
          </ac:spMkLst>
        </pc:spChg>
      </pc:sldChg>
      <pc:sldChg chg="modSp add del">
        <pc:chgData name="Daniel Khashabi" userId="62390808-c838-45e6-be59-d6fd0d208bc8" providerId="ADAL" clId="{BF4D372A-EB5D-9148-B8E0-DCF12512A5C1}" dt="2023-04-01T16:50:43.561" v="8589" actId="2696"/>
        <pc:sldMkLst>
          <pc:docMk/>
          <pc:sldMk cId="0" sldId="322"/>
        </pc:sldMkLst>
        <pc:spChg chg="mod">
          <ac:chgData name="Daniel Khashabi" userId="62390808-c838-45e6-be59-d6fd0d208bc8" providerId="ADAL" clId="{BF4D372A-EB5D-9148-B8E0-DCF12512A5C1}" dt="2023-03-30T23:38:02.146" v="142"/>
          <ac:spMkLst>
            <pc:docMk/>
            <pc:sldMk cId="0" sldId="322"/>
            <ac:spMk id="2" creationId="{00000000-0000-0000-0000-000000000000}"/>
          </ac:spMkLst>
        </pc:spChg>
        <pc:spChg chg="mod">
          <ac:chgData name="Daniel Khashabi" userId="62390808-c838-45e6-be59-d6fd0d208bc8" providerId="ADAL" clId="{BF4D372A-EB5D-9148-B8E0-DCF12512A5C1}" dt="2023-03-30T23:38:02.146" v="142"/>
          <ac:spMkLst>
            <pc:docMk/>
            <pc:sldMk cId="0" sldId="322"/>
            <ac:spMk id="4" creationId="{00000000-0000-0000-0000-000000000000}"/>
          </ac:spMkLst>
        </pc:spChg>
      </pc:sldChg>
      <pc:sldChg chg="modSp add del mod">
        <pc:chgData name="Daniel Khashabi" userId="62390808-c838-45e6-be59-d6fd0d208bc8" providerId="ADAL" clId="{BF4D372A-EB5D-9148-B8E0-DCF12512A5C1}" dt="2023-04-01T16:52:03.017" v="8634" actId="2696"/>
        <pc:sldMkLst>
          <pc:docMk/>
          <pc:sldMk cId="0" sldId="323"/>
        </pc:sldMkLst>
        <pc:spChg chg="mod">
          <ac:chgData name="Daniel Khashabi" userId="62390808-c838-45e6-be59-d6fd0d208bc8" providerId="ADAL" clId="{BF4D372A-EB5D-9148-B8E0-DCF12512A5C1}" dt="2023-03-30T23:38:02.146" v="142"/>
          <ac:spMkLst>
            <pc:docMk/>
            <pc:sldMk cId="0" sldId="323"/>
            <ac:spMk id="2" creationId="{00000000-0000-0000-0000-000000000000}"/>
          </ac:spMkLst>
        </pc:spChg>
        <pc:spChg chg="mod">
          <ac:chgData name="Daniel Khashabi" userId="62390808-c838-45e6-be59-d6fd0d208bc8" providerId="ADAL" clId="{BF4D372A-EB5D-9148-B8E0-DCF12512A5C1}" dt="2023-03-30T23:38:02.146" v="142"/>
          <ac:spMkLst>
            <pc:docMk/>
            <pc:sldMk cId="0" sldId="323"/>
            <ac:spMk id="3" creationId="{00000000-0000-0000-0000-000000000000}"/>
          </ac:spMkLst>
        </pc:spChg>
        <pc:spChg chg="mod">
          <ac:chgData name="Daniel Khashabi" userId="62390808-c838-45e6-be59-d6fd0d208bc8" providerId="ADAL" clId="{BF4D372A-EB5D-9148-B8E0-DCF12512A5C1}" dt="2023-03-30T23:38:02.146" v="142"/>
          <ac:spMkLst>
            <pc:docMk/>
            <pc:sldMk cId="0" sldId="323"/>
            <ac:spMk id="6" creationId="{00000000-0000-0000-0000-000000000000}"/>
          </ac:spMkLst>
        </pc:spChg>
        <pc:spChg chg="mod">
          <ac:chgData name="Daniel Khashabi" userId="62390808-c838-45e6-be59-d6fd0d208bc8" providerId="ADAL" clId="{BF4D372A-EB5D-9148-B8E0-DCF12512A5C1}" dt="2023-03-30T23:38:02.146" v="142"/>
          <ac:spMkLst>
            <pc:docMk/>
            <pc:sldMk cId="0" sldId="323"/>
            <ac:spMk id="7" creationId="{00000000-0000-0000-0000-000000000000}"/>
          </ac:spMkLst>
        </pc:spChg>
        <pc:spChg chg="mod">
          <ac:chgData name="Daniel Khashabi" userId="62390808-c838-45e6-be59-d6fd0d208bc8" providerId="ADAL" clId="{BF4D372A-EB5D-9148-B8E0-DCF12512A5C1}" dt="2023-03-30T23:38:02.146" v="142"/>
          <ac:spMkLst>
            <pc:docMk/>
            <pc:sldMk cId="0" sldId="323"/>
            <ac:spMk id="8" creationId="{00000000-0000-0000-0000-000000000000}"/>
          </ac:spMkLst>
        </pc:spChg>
        <pc:picChg chg="mod">
          <ac:chgData name="Daniel Khashabi" userId="62390808-c838-45e6-be59-d6fd0d208bc8" providerId="ADAL" clId="{BF4D372A-EB5D-9148-B8E0-DCF12512A5C1}" dt="2023-04-01T16:51:15.892" v="8595" actId="1076"/>
          <ac:picMkLst>
            <pc:docMk/>
            <pc:sldMk cId="0" sldId="323"/>
            <ac:picMk id="4" creationId="{00000000-0000-0000-0000-000000000000}"/>
          </ac:picMkLst>
        </pc:picChg>
      </pc:sldChg>
      <pc:sldChg chg="modSp add del">
        <pc:chgData name="Daniel Khashabi" userId="62390808-c838-45e6-be59-d6fd0d208bc8" providerId="ADAL" clId="{BF4D372A-EB5D-9148-B8E0-DCF12512A5C1}" dt="2023-04-01T16:52:10.986" v="8635" actId="2696"/>
        <pc:sldMkLst>
          <pc:docMk/>
          <pc:sldMk cId="0" sldId="324"/>
        </pc:sldMkLst>
        <pc:spChg chg="mod">
          <ac:chgData name="Daniel Khashabi" userId="62390808-c838-45e6-be59-d6fd0d208bc8" providerId="ADAL" clId="{BF4D372A-EB5D-9148-B8E0-DCF12512A5C1}" dt="2023-03-30T23:38:02.146" v="142"/>
          <ac:spMkLst>
            <pc:docMk/>
            <pc:sldMk cId="0" sldId="324"/>
            <ac:spMk id="2" creationId="{00000000-0000-0000-0000-000000000000}"/>
          </ac:spMkLst>
        </pc:spChg>
        <pc:spChg chg="mod">
          <ac:chgData name="Daniel Khashabi" userId="62390808-c838-45e6-be59-d6fd0d208bc8" providerId="ADAL" clId="{BF4D372A-EB5D-9148-B8E0-DCF12512A5C1}" dt="2023-03-30T23:38:02.146" v="142"/>
          <ac:spMkLst>
            <pc:docMk/>
            <pc:sldMk cId="0" sldId="324"/>
            <ac:spMk id="3" creationId="{00000000-0000-0000-0000-000000000000}"/>
          </ac:spMkLst>
        </pc:spChg>
        <pc:spChg chg="mod">
          <ac:chgData name="Daniel Khashabi" userId="62390808-c838-45e6-be59-d6fd0d208bc8" providerId="ADAL" clId="{BF4D372A-EB5D-9148-B8E0-DCF12512A5C1}" dt="2023-03-30T23:38:02.146" v="142"/>
          <ac:spMkLst>
            <pc:docMk/>
            <pc:sldMk cId="0" sldId="324"/>
            <ac:spMk id="6" creationId="{00000000-0000-0000-0000-000000000000}"/>
          </ac:spMkLst>
        </pc:spChg>
        <pc:spChg chg="mod">
          <ac:chgData name="Daniel Khashabi" userId="62390808-c838-45e6-be59-d6fd0d208bc8" providerId="ADAL" clId="{BF4D372A-EB5D-9148-B8E0-DCF12512A5C1}" dt="2023-03-30T23:38:02.146" v="142"/>
          <ac:spMkLst>
            <pc:docMk/>
            <pc:sldMk cId="0" sldId="324"/>
            <ac:spMk id="8" creationId="{00000000-0000-0000-0000-000000000000}"/>
          </ac:spMkLst>
        </pc:spChg>
        <pc:spChg chg="mod">
          <ac:chgData name="Daniel Khashabi" userId="62390808-c838-45e6-be59-d6fd0d208bc8" providerId="ADAL" clId="{BF4D372A-EB5D-9148-B8E0-DCF12512A5C1}" dt="2023-03-30T23:38:02.146" v="142"/>
          <ac:spMkLst>
            <pc:docMk/>
            <pc:sldMk cId="0" sldId="324"/>
            <ac:spMk id="9" creationId="{00000000-0000-0000-0000-000000000000}"/>
          </ac:spMkLst>
        </pc:spChg>
      </pc:sldChg>
      <pc:sldChg chg="modSp add del">
        <pc:chgData name="Daniel Khashabi" userId="62390808-c838-45e6-be59-d6fd0d208bc8" providerId="ADAL" clId="{BF4D372A-EB5D-9148-B8E0-DCF12512A5C1}" dt="2023-04-01T16:52:25.686" v="8638" actId="2696"/>
        <pc:sldMkLst>
          <pc:docMk/>
          <pc:sldMk cId="0" sldId="325"/>
        </pc:sldMkLst>
        <pc:spChg chg="mod">
          <ac:chgData name="Daniel Khashabi" userId="62390808-c838-45e6-be59-d6fd0d208bc8" providerId="ADAL" clId="{BF4D372A-EB5D-9148-B8E0-DCF12512A5C1}" dt="2023-03-30T23:38:02.146" v="142"/>
          <ac:spMkLst>
            <pc:docMk/>
            <pc:sldMk cId="0" sldId="325"/>
            <ac:spMk id="2" creationId="{00000000-0000-0000-0000-000000000000}"/>
          </ac:spMkLst>
        </pc:spChg>
        <pc:spChg chg="mod">
          <ac:chgData name="Daniel Khashabi" userId="62390808-c838-45e6-be59-d6fd0d208bc8" providerId="ADAL" clId="{BF4D372A-EB5D-9148-B8E0-DCF12512A5C1}" dt="2023-03-30T23:38:02.146" v="142"/>
          <ac:spMkLst>
            <pc:docMk/>
            <pc:sldMk cId="0" sldId="325"/>
            <ac:spMk id="5" creationId="{00000000-0000-0000-0000-000000000000}"/>
          </ac:spMkLst>
        </pc:spChg>
      </pc:sldChg>
      <pc:sldChg chg="modSp add del">
        <pc:chgData name="Daniel Khashabi" userId="62390808-c838-45e6-be59-d6fd0d208bc8" providerId="ADAL" clId="{BF4D372A-EB5D-9148-B8E0-DCF12512A5C1}" dt="2023-04-01T17:00:16.605" v="9182" actId="2696"/>
        <pc:sldMkLst>
          <pc:docMk/>
          <pc:sldMk cId="0" sldId="326"/>
        </pc:sldMkLst>
        <pc:spChg chg="mod">
          <ac:chgData name="Daniel Khashabi" userId="62390808-c838-45e6-be59-d6fd0d208bc8" providerId="ADAL" clId="{BF4D372A-EB5D-9148-B8E0-DCF12512A5C1}" dt="2023-03-30T23:38:02.146" v="142"/>
          <ac:spMkLst>
            <pc:docMk/>
            <pc:sldMk cId="0" sldId="326"/>
            <ac:spMk id="2" creationId="{00000000-0000-0000-0000-000000000000}"/>
          </ac:spMkLst>
        </pc:spChg>
        <pc:spChg chg="mod">
          <ac:chgData name="Daniel Khashabi" userId="62390808-c838-45e6-be59-d6fd0d208bc8" providerId="ADAL" clId="{BF4D372A-EB5D-9148-B8E0-DCF12512A5C1}" dt="2023-03-30T23:38:02.146" v="142"/>
          <ac:spMkLst>
            <pc:docMk/>
            <pc:sldMk cId="0" sldId="326"/>
            <ac:spMk id="4" creationId="{00000000-0000-0000-0000-000000000000}"/>
          </ac:spMkLst>
        </pc:spChg>
      </pc:sldChg>
      <pc:sldChg chg="modSp add del">
        <pc:chgData name="Daniel Khashabi" userId="62390808-c838-45e6-be59-d6fd0d208bc8" providerId="ADAL" clId="{BF4D372A-EB5D-9148-B8E0-DCF12512A5C1}" dt="2023-04-01T17:02:54.867" v="9433" actId="2696"/>
        <pc:sldMkLst>
          <pc:docMk/>
          <pc:sldMk cId="0" sldId="327"/>
        </pc:sldMkLst>
        <pc:spChg chg="mod">
          <ac:chgData name="Daniel Khashabi" userId="62390808-c838-45e6-be59-d6fd0d208bc8" providerId="ADAL" clId="{BF4D372A-EB5D-9148-B8E0-DCF12512A5C1}" dt="2023-03-30T23:38:02.146" v="142"/>
          <ac:spMkLst>
            <pc:docMk/>
            <pc:sldMk cId="0" sldId="327"/>
            <ac:spMk id="2" creationId="{00000000-0000-0000-0000-000000000000}"/>
          </ac:spMkLst>
        </pc:spChg>
        <pc:spChg chg="mod">
          <ac:chgData name="Daniel Khashabi" userId="62390808-c838-45e6-be59-d6fd0d208bc8" providerId="ADAL" clId="{BF4D372A-EB5D-9148-B8E0-DCF12512A5C1}" dt="2023-03-30T23:38:02.146" v="142"/>
          <ac:spMkLst>
            <pc:docMk/>
            <pc:sldMk cId="0" sldId="327"/>
            <ac:spMk id="3" creationId="{00000000-0000-0000-0000-000000000000}"/>
          </ac:spMkLst>
        </pc:spChg>
        <pc:spChg chg="mod">
          <ac:chgData name="Daniel Khashabi" userId="62390808-c838-45e6-be59-d6fd0d208bc8" providerId="ADAL" clId="{BF4D372A-EB5D-9148-B8E0-DCF12512A5C1}" dt="2023-03-30T23:38:02.146" v="142"/>
          <ac:spMkLst>
            <pc:docMk/>
            <pc:sldMk cId="0" sldId="327"/>
            <ac:spMk id="5" creationId="{00000000-0000-0000-0000-000000000000}"/>
          </ac:spMkLst>
        </pc:spChg>
        <pc:spChg chg="mod">
          <ac:chgData name="Daniel Khashabi" userId="62390808-c838-45e6-be59-d6fd0d208bc8" providerId="ADAL" clId="{BF4D372A-EB5D-9148-B8E0-DCF12512A5C1}" dt="2023-03-30T23:38:02.146" v="142"/>
          <ac:spMkLst>
            <pc:docMk/>
            <pc:sldMk cId="0" sldId="327"/>
            <ac:spMk id="6" creationId="{00000000-0000-0000-0000-000000000000}"/>
          </ac:spMkLst>
        </pc:spChg>
      </pc:sldChg>
      <pc:sldChg chg="modSp add del">
        <pc:chgData name="Daniel Khashabi" userId="62390808-c838-45e6-be59-d6fd0d208bc8" providerId="ADAL" clId="{BF4D372A-EB5D-9148-B8E0-DCF12512A5C1}" dt="2023-04-01T17:03:20.702" v="9434" actId="2696"/>
        <pc:sldMkLst>
          <pc:docMk/>
          <pc:sldMk cId="0" sldId="328"/>
        </pc:sldMkLst>
        <pc:spChg chg="mod">
          <ac:chgData name="Daniel Khashabi" userId="62390808-c838-45e6-be59-d6fd0d208bc8" providerId="ADAL" clId="{BF4D372A-EB5D-9148-B8E0-DCF12512A5C1}" dt="2023-03-30T23:38:02.146" v="142"/>
          <ac:spMkLst>
            <pc:docMk/>
            <pc:sldMk cId="0" sldId="328"/>
            <ac:spMk id="2" creationId="{00000000-0000-0000-0000-000000000000}"/>
          </ac:spMkLst>
        </pc:spChg>
        <pc:spChg chg="mod">
          <ac:chgData name="Daniel Khashabi" userId="62390808-c838-45e6-be59-d6fd0d208bc8" providerId="ADAL" clId="{BF4D372A-EB5D-9148-B8E0-DCF12512A5C1}" dt="2023-03-30T23:38:02.146" v="142"/>
          <ac:spMkLst>
            <pc:docMk/>
            <pc:sldMk cId="0" sldId="328"/>
            <ac:spMk id="3" creationId="{00000000-0000-0000-0000-000000000000}"/>
          </ac:spMkLst>
        </pc:spChg>
        <pc:spChg chg="mod">
          <ac:chgData name="Daniel Khashabi" userId="62390808-c838-45e6-be59-d6fd0d208bc8" providerId="ADAL" clId="{BF4D372A-EB5D-9148-B8E0-DCF12512A5C1}" dt="2023-03-30T23:38:02.146" v="142"/>
          <ac:spMkLst>
            <pc:docMk/>
            <pc:sldMk cId="0" sldId="328"/>
            <ac:spMk id="4" creationId="{00000000-0000-0000-0000-000000000000}"/>
          </ac:spMkLst>
        </pc:spChg>
        <pc:spChg chg="mod">
          <ac:chgData name="Daniel Khashabi" userId="62390808-c838-45e6-be59-d6fd0d208bc8" providerId="ADAL" clId="{BF4D372A-EB5D-9148-B8E0-DCF12512A5C1}" dt="2023-03-30T23:38:02.146" v="142"/>
          <ac:spMkLst>
            <pc:docMk/>
            <pc:sldMk cId="0" sldId="328"/>
            <ac:spMk id="6" creationId="{00000000-0000-0000-0000-000000000000}"/>
          </ac:spMkLst>
        </pc:spChg>
        <pc:spChg chg="mod">
          <ac:chgData name="Daniel Khashabi" userId="62390808-c838-45e6-be59-d6fd0d208bc8" providerId="ADAL" clId="{BF4D372A-EB5D-9148-B8E0-DCF12512A5C1}" dt="2023-03-30T23:38:02.146" v="142"/>
          <ac:spMkLst>
            <pc:docMk/>
            <pc:sldMk cId="0" sldId="328"/>
            <ac:spMk id="13" creationId="{00000000-0000-0000-0000-000000000000}"/>
          </ac:spMkLst>
        </pc:spChg>
      </pc:sldChg>
      <pc:sldChg chg="modSp add del">
        <pc:chgData name="Daniel Khashabi" userId="62390808-c838-45e6-be59-d6fd0d208bc8" providerId="ADAL" clId="{BF4D372A-EB5D-9148-B8E0-DCF12512A5C1}" dt="2023-04-01T17:04:59.471" v="9547" actId="2696"/>
        <pc:sldMkLst>
          <pc:docMk/>
          <pc:sldMk cId="0" sldId="329"/>
        </pc:sldMkLst>
        <pc:spChg chg="mod">
          <ac:chgData name="Daniel Khashabi" userId="62390808-c838-45e6-be59-d6fd0d208bc8" providerId="ADAL" clId="{BF4D372A-EB5D-9148-B8E0-DCF12512A5C1}" dt="2023-03-30T23:38:02.146" v="142"/>
          <ac:spMkLst>
            <pc:docMk/>
            <pc:sldMk cId="0" sldId="329"/>
            <ac:spMk id="12" creationId="{00000000-0000-0000-0000-000000000000}"/>
          </ac:spMkLst>
        </pc:spChg>
        <pc:spChg chg="mod">
          <ac:chgData name="Daniel Khashabi" userId="62390808-c838-45e6-be59-d6fd0d208bc8" providerId="ADAL" clId="{BF4D372A-EB5D-9148-B8E0-DCF12512A5C1}" dt="2023-03-30T23:38:02.146" v="142"/>
          <ac:spMkLst>
            <pc:docMk/>
            <pc:sldMk cId="0" sldId="329"/>
            <ac:spMk id="13" creationId="{00000000-0000-0000-0000-000000000000}"/>
          </ac:spMkLst>
        </pc:spChg>
        <pc:spChg chg="mod">
          <ac:chgData name="Daniel Khashabi" userId="62390808-c838-45e6-be59-d6fd0d208bc8" providerId="ADAL" clId="{BF4D372A-EB5D-9148-B8E0-DCF12512A5C1}" dt="2023-03-30T23:38:02.146" v="142"/>
          <ac:spMkLst>
            <pc:docMk/>
            <pc:sldMk cId="0" sldId="329"/>
            <ac:spMk id="14" creationId="{00000000-0000-0000-0000-000000000000}"/>
          </ac:spMkLst>
        </pc:spChg>
        <pc:spChg chg="mod">
          <ac:chgData name="Daniel Khashabi" userId="62390808-c838-45e6-be59-d6fd0d208bc8" providerId="ADAL" clId="{BF4D372A-EB5D-9148-B8E0-DCF12512A5C1}" dt="2023-03-30T23:38:02.146" v="142"/>
          <ac:spMkLst>
            <pc:docMk/>
            <pc:sldMk cId="0" sldId="329"/>
            <ac:spMk id="16" creationId="{00000000-0000-0000-0000-000000000000}"/>
          </ac:spMkLst>
        </pc:spChg>
      </pc:sldChg>
      <pc:sldChg chg="modSp add del">
        <pc:chgData name="Daniel Khashabi" userId="62390808-c838-45e6-be59-d6fd0d208bc8" providerId="ADAL" clId="{BF4D372A-EB5D-9148-B8E0-DCF12512A5C1}" dt="2023-04-01T17:05:57.735" v="9619" actId="2696"/>
        <pc:sldMkLst>
          <pc:docMk/>
          <pc:sldMk cId="0" sldId="330"/>
        </pc:sldMkLst>
        <pc:spChg chg="mod">
          <ac:chgData name="Daniel Khashabi" userId="62390808-c838-45e6-be59-d6fd0d208bc8" providerId="ADAL" clId="{BF4D372A-EB5D-9148-B8E0-DCF12512A5C1}" dt="2023-03-30T23:38:02.146" v="142"/>
          <ac:spMkLst>
            <pc:docMk/>
            <pc:sldMk cId="0" sldId="330"/>
            <ac:spMk id="2" creationId="{00000000-0000-0000-0000-000000000000}"/>
          </ac:spMkLst>
        </pc:spChg>
        <pc:spChg chg="mod">
          <ac:chgData name="Daniel Khashabi" userId="62390808-c838-45e6-be59-d6fd0d208bc8" providerId="ADAL" clId="{BF4D372A-EB5D-9148-B8E0-DCF12512A5C1}" dt="2023-03-30T23:38:02.146" v="142"/>
          <ac:spMkLst>
            <pc:docMk/>
            <pc:sldMk cId="0" sldId="330"/>
            <ac:spMk id="3" creationId="{00000000-0000-0000-0000-000000000000}"/>
          </ac:spMkLst>
        </pc:spChg>
        <pc:spChg chg="mod">
          <ac:chgData name="Daniel Khashabi" userId="62390808-c838-45e6-be59-d6fd0d208bc8" providerId="ADAL" clId="{BF4D372A-EB5D-9148-B8E0-DCF12512A5C1}" dt="2023-03-30T23:38:02.146" v="142"/>
          <ac:spMkLst>
            <pc:docMk/>
            <pc:sldMk cId="0" sldId="330"/>
            <ac:spMk id="4" creationId="{00000000-0000-0000-0000-000000000000}"/>
          </ac:spMkLst>
        </pc:spChg>
        <pc:spChg chg="mod">
          <ac:chgData name="Daniel Khashabi" userId="62390808-c838-45e6-be59-d6fd0d208bc8" providerId="ADAL" clId="{BF4D372A-EB5D-9148-B8E0-DCF12512A5C1}" dt="2023-03-30T23:38:02.146" v="142"/>
          <ac:spMkLst>
            <pc:docMk/>
            <pc:sldMk cId="0" sldId="330"/>
            <ac:spMk id="6" creationId="{00000000-0000-0000-0000-000000000000}"/>
          </ac:spMkLst>
        </pc:spChg>
        <pc:spChg chg="mod">
          <ac:chgData name="Daniel Khashabi" userId="62390808-c838-45e6-be59-d6fd0d208bc8" providerId="ADAL" clId="{BF4D372A-EB5D-9148-B8E0-DCF12512A5C1}" dt="2023-03-30T23:38:02.146" v="142"/>
          <ac:spMkLst>
            <pc:docMk/>
            <pc:sldMk cId="0" sldId="330"/>
            <ac:spMk id="7" creationId="{00000000-0000-0000-0000-000000000000}"/>
          </ac:spMkLst>
        </pc:spChg>
      </pc:sldChg>
      <pc:sldChg chg="modSp add del">
        <pc:chgData name="Daniel Khashabi" userId="62390808-c838-45e6-be59-d6fd0d208bc8" providerId="ADAL" clId="{BF4D372A-EB5D-9148-B8E0-DCF12512A5C1}" dt="2023-04-01T17:06:08.776" v="9620" actId="2696"/>
        <pc:sldMkLst>
          <pc:docMk/>
          <pc:sldMk cId="0" sldId="331"/>
        </pc:sldMkLst>
        <pc:spChg chg="mod">
          <ac:chgData name="Daniel Khashabi" userId="62390808-c838-45e6-be59-d6fd0d208bc8" providerId="ADAL" clId="{BF4D372A-EB5D-9148-B8E0-DCF12512A5C1}" dt="2023-03-30T23:38:02.146" v="142"/>
          <ac:spMkLst>
            <pc:docMk/>
            <pc:sldMk cId="0" sldId="331"/>
            <ac:spMk id="2" creationId="{00000000-0000-0000-0000-000000000000}"/>
          </ac:spMkLst>
        </pc:spChg>
        <pc:spChg chg="mod">
          <ac:chgData name="Daniel Khashabi" userId="62390808-c838-45e6-be59-d6fd0d208bc8" providerId="ADAL" clId="{BF4D372A-EB5D-9148-B8E0-DCF12512A5C1}" dt="2023-03-30T23:38:02.146" v="142"/>
          <ac:spMkLst>
            <pc:docMk/>
            <pc:sldMk cId="0" sldId="331"/>
            <ac:spMk id="4" creationId="{00000000-0000-0000-0000-000000000000}"/>
          </ac:spMkLst>
        </pc:spChg>
      </pc:sldChg>
      <pc:sldChg chg="modSp add del">
        <pc:chgData name="Daniel Khashabi" userId="62390808-c838-45e6-be59-d6fd0d208bc8" providerId="ADAL" clId="{BF4D372A-EB5D-9148-B8E0-DCF12512A5C1}" dt="2023-04-01T17:06:14.661" v="9621" actId="2696"/>
        <pc:sldMkLst>
          <pc:docMk/>
          <pc:sldMk cId="0" sldId="332"/>
        </pc:sldMkLst>
        <pc:spChg chg="mod">
          <ac:chgData name="Daniel Khashabi" userId="62390808-c838-45e6-be59-d6fd0d208bc8" providerId="ADAL" clId="{BF4D372A-EB5D-9148-B8E0-DCF12512A5C1}" dt="2023-03-30T23:38:02.146" v="142"/>
          <ac:spMkLst>
            <pc:docMk/>
            <pc:sldMk cId="0" sldId="332"/>
            <ac:spMk id="2" creationId="{00000000-0000-0000-0000-000000000000}"/>
          </ac:spMkLst>
        </pc:spChg>
        <pc:spChg chg="mod">
          <ac:chgData name="Daniel Khashabi" userId="62390808-c838-45e6-be59-d6fd0d208bc8" providerId="ADAL" clId="{BF4D372A-EB5D-9148-B8E0-DCF12512A5C1}" dt="2023-03-30T23:38:02.146" v="142"/>
          <ac:spMkLst>
            <pc:docMk/>
            <pc:sldMk cId="0" sldId="332"/>
            <ac:spMk id="3" creationId="{00000000-0000-0000-0000-000000000000}"/>
          </ac:spMkLst>
        </pc:spChg>
        <pc:spChg chg="mod">
          <ac:chgData name="Daniel Khashabi" userId="62390808-c838-45e6-be59-d6fd0d208bc8" providerId="ADAL" clId="{BF4D372A-EB5D-9148-B8E0-DCF12512A5C1}" dt="2023-03-30T23:38:02.146" v="142"/>
          <ac:spMkLst>
            <pc:docMk/>
            <pc:sldMk cId="0" sldId="332"/>
            <ac:spMk id="5" creationId="{00000000-0000-0000-0000-000000000000}"/>
          </ac:spMkLst>
        </pc:spChg>
      </pc:sldChg>
      <pc:sldChg chg="modSp add del">
        <pc:chgData name="Daniel Khashabi" userId="62390808-c838-45e6-be59-d6fd0d208bc8" providerId="ADAL" clId="{BF4D372A-EB5D-9148-B8E0-DCF12512A5C1}" dt="2023-04-01T17:06:18.945" v="9622" actId="2696"/>
        <pc:sldMkLst>
          <pc:docMk/>
          <pc:sldMk cId="0" sldId="333"/>
        </pc:sldMkLst>
        <pc:spChg chg="mod">
          <ac:chgData name="Daniel Khashabi" userId="62390808-c838-45e6-be59-d6fd0d208bc8" providerId="ADAL" clId="{BF4D372A-EB5D-9148-B8E0-DCF12512A5C1}" dt="2023-03-30T23:38:02.146" v="142"/>
          <ac:spMkLst>
            <pc:docMk/>
            <pc:sldMk cId="0" sldId="333"/>
            <ac:spMk id="2" creationId="{00000000-0000-0000-0000-000000000000}"/>
          </ac:spMkLst>
        </pc:spChg>
        <pc:spChg chg="mod">
          <ac:chgData name="Daniel Khashabi" userId="62390808-c838-45e6-be59-d6fd0d208bc8" providerId="ADAL" clId="{BF4D372A-EB5D-9148-B8E0-DCF12512A5C1}" dt="2023-03-30T23:38:02.146" v="142"/>
          <ac:spMkLst>
            <pc:docMk/>
            <pc:sldMk cId="0" sldId="333"/>
            <ac:spMk id="4" creationId="{00000000-0000-0000-0000-000000000000}"/>
          </ac:spMkLst>
        </pc:spChg>
      </pc:sldChg>
      <pc:sldChg chg="modSp add del ord">
        <pc:chgData name="Daniel Khashabi" userId="62390808-c838-45e6-be59-d6fd0d208bc8" providerId="ADAL" clId="{BF4D372A-EB5D-9148-B8E0-DCF12512A5C1}" dt="2023-04-01T18:26:14.134" v="11233" actId="2696"/>
        <pc:sldMkLst>
          <pc:docMk/>
          <pc:sldMk cId="0" sldId="334"/>
        </pc:sldMkLst>
        <pc:spChg chg="mod">
          <ac:chgData name="Daniel Khashabi" userId="62390808-c838-45e6-be59-d6fd0d208bc8" providerId="ADAL" clId="{BF4D372A-EB5D-9148-B8E0-DCF12512A5C1}" dt="2023-03-30T23:38:02.146" v="142"/>
          <ac:spMkLst>
            <pc:docMk/>
            <pc:sldMk cId="0" sldId="334"/>
            <ac:spMk id="3" creationId="{00000000-0000-0000-0000-000000000000}"/>
          </ac:spMkLst>
        </pc:spChg>
        <pc:spChg chg="mod">
          <ac:chgData name="Daniel Khashabi" userId="62390808-c838-45e6-be59-d6fd0d208bc8" providerId="ADAL" clId="{BF4D372A-EB5D-9148-B8E0-DCF12512A5C1}" dt="2023-03-30T23:38:02.146" v="142"/>
          <ac:spMkLst>
            <pc:docMk/>
            <pc:sldMk cId="0" sldId="334"/>
            <ac:spMk id="5" creationId="{00000000-0000-0000-0000-000000000000}"/>
          </ac:spMkLst>
        </pc:spChg>
      </pc:sldChg>
      <pc:sldChg chg="modSp add del">
        <pc:chgData name="Daniel Khashabi" userId="62390808-c838-45e6-be59-d6fd0d208bc8" providerId="ADAL" clId="{BF4D372A-EB5D-9148-B8E0-DCF12512A5C1}" dt="2023-04-01T18:26:53.051" v="11240" actId="2696"/>
        <pc:sldMkLst>
          <pc:docMk/>
          <pc:sldMk cId="0" sldId="335"/>
        </pc:sldMkLst>
        <pc:spChg chg="mod">
          <ac:chgData name="Daniel Khashabi" userId="62390808-c838-45e6-be59-d6fd0d208bc8" providerId="ADAL" clId="{BF4D372A-EB5D-9148-B8E0-DCF12512A5C1}" dt="2023-03-30T23:38:02.146" v="142"/>
          <ac:spMkLst>
            <pc:docMk/>
            <pc:sldMk cId="0" sldId="335"/>
            <ac:spMk id="2" creationId="{00000000-0000-0000-0000-000000000000}"/>
          </ac:spMkLst>
        </pc:spChg>
        <pc:spChg chg="mod">
          <ac:chgData name="Daniel Khashabi" userId="62390808-c838-45e6-be59-d6fd0d208bc8" providerId="ADAL" clId="{BF4D372A-EB5D-9148-B8E0-DCF12512A5C1}" dt="2023-03-30T23:38:02.146" v="142"/>
          <ac:spMkLst>
            <pc:docMk/>
            <pc:sldMk cId="0" sldId="335"/>
            <ac:spMk id="3" creationId="{00000000-0000-0000-0000-000000000000}"/>
          </ac:spMkLst>
        </pc:spChg>
        <pc:spChg chg="mod">
          <ac:chgData name="Daniel Khashabi" userId="62390808-c838-45e6-be59-d6fd0d208bc8" providerId="ADAL" clId="{BF4D372A-EB5D-9148-B8E0-DCF12512A5C1}" dt="2023-03-30T23:38:02.146" v="142"/>
          <ac:spMkLst>
            <pc:docMk/>
            <pc:sldMk cId="0" sldId="335"/>
            <ac:spMk id="4" creationId="{00000000-0000-0000-0000-000000000000}"/>
          </ac:spMkLst>
        </pc:spChg>
        <pc:spChg chg="mod">
          <ac:chgData name="Daniel Khashabi" userId="62390808-c838-45e6-be59-d6fd0d208bc8" providerId="ADAL" clId="{BF4D372A-EB5D-9148-B8E0-DCF12512A5C1}" dt="2023-03-30T23:38:02.146" v="142"/>
          <ac:spMkLst>
            <pc:docMk/>
            <pc:sldMk cId="0" sldId="335"/>
            <ac:spMk id="5" creationId="{00000000-0000-0000-0000-000000000000}"/>
          </ac:spMkLst>
        </pc:spChg>
      </pc:sldChg>
      <pc:sldChg chg="modSp add del">
        <pc:chgData name="Daniel Khashabi" userId="62390808-c838-45e6-be59-d6fd0d208bc8" providerId="ADAL" clId="{BF4D372A-EB5D-9148-B8E0-DCF12512A5C1}" dt="2023-04-01T18:26:36.928" v="11238" actId="2696"/>
        <pc:sldMkLst>
          <pc:docMk/>
          <pc:sldMk cId="0" sldId="336"/>
        </pc:sldMkLst>
        <pc:spChg chg="mod">
          <ac:chgData name="Daniel Khashabi" userId="62390808-c838-45e6-be59-d6fd0d208bc8" providerId="ADAL" clId="{BF4D372A-EB5D-9148-B8E0-DCF12512A5C1}" dt="2023-03-30T23:38:02.146" v="142"/>
          <ac:spMkLst>
            <pc:docMk/>
            <pc:sldMk cId="0" sldId="336"/>
            <ac:spMk id="4" creationId="{00000000-0000-0000-0000-000000000000}"/>
          </ac:spMkLst>
        </pc:spChg>
        <pc:spChg chg="mod">
          <ac:chgData name="Daniel Khashabi" userId="62390808-c838-45e6-be59-d6fd0d208bc8" providerId="ADAL" clId="{BF4D372A-EB5D-9148-B8E0-DCF12512A5C1}" dt="2023-03-30T23:38:02.146" v="142"/>
          <ac:spMkLst>
            <pc:docMk/>
            <pc:sldMk cId="0" sldId="336"/>
            <ac:spMk id="5" creationId="{00000000-0000-0000-0000-000000000000}"/>
          </ac:spMkLst>
        </pc:spChg>
        <pc:spChg chg="mod">
          <ac:chgData name="Daniel Khashabi" userId="62390808-c838-45e6-be59-d6fd0d208bc8" providerId="ADAL" clId="{BF4D372A-EB5D-9148-B8E0-DCF12512A5C1}" dt="2023-03-30T23:38:02.146" v="142"/>
          <ac:spMkLst>
            <pc:docMk/>
            <pc:sldMk cId="0" sldId="336"/>
            <ac:spMk id="6" creationId="{00000000-0000-0000-0000-000000000000}"/>
          </ac:spMkLst>
        </pc:spChg>
        <pc:spChg chg="mod">
          <ac:chgData name="Daniel Khashabi" userId="62390808-c838-45e6-be59-d6fd0d208bc8" providerId="ADAL" clId="{BF4D372A-EB5D-9148-B8E0-DCF12512A5C1}" dt="2023-03-30T23:38:02.146" v="142"/>
          <ac:spMkLst>
            <pc:docMk/>
            <pc:sldMk cId="0" sldId="336"/>
            <ac:spMk id="8" creationId="{00000000-0000-0000-0000-000000000000}"/>
          </ac:spMkLst>
        </pc:spChg>
        <pc:spChg chg="mod">
          <ac:chgData name="Daniel Khashabi" userId="62390808-c838-45e6-be59-d6fd0d208bc8" providerId="ADAL" clId="{BF4D372A-EB5D-9148-B8E0-DCF12512A5C1}" dt="2023-03-30T23:38:02.146" v="142"/>
          <ac:spMkLst>
            <pc:docMk/>
            <pc:sldMk cId="0" sldId="336"/>
            <ac:spMk id="14" creationId="{00000000-0000-0000-0000-000000000000}"/>
          </ac:spMkLst>
        </pc:spChg>
        <pc:spChg chg="mod">
          <ac:chgData name="Daniel Khashabi" userId="62390808-c838-45e6-be59-d6fd0d208bc8" providerId="ADAL" clId="{BF4D372A-EB5D-9148-B8E0-DCF12512A5C1}" dt="2023-03-30T23:38:02.146" v="142"/>
          <ac:spMkLst>
            <pc:docMk/>
            <pc:sldMk cId="0" sldId="336"/>
            <ac:spMk id="18" creationId="{00000000-0000-0000-0000-000000000000}"/>
          </ac:spMkLst>
        </pc:spChg>
      </pc:sldChg>
      <pc:sldChg chg="add del">
        <pc:chgData name="Daniel Khashabi" userId="62390808-c838-45e6-be59-d6fd0d208bc8" providerId="ADAL" clId="{BF4D372A-EB5D-9148-B8E0-DCF12512A5C1}" dt="2023-04-01T18:03:51.670" v="10840" actId="2696"/>
        <pc:sldMkLst>
          <pc:docMk/>
          <pc:sldMk cId="509160471" sldId="360"/>
        </pc:sldMkLst>
      </pc:sldChg>
      <pc:sldChg chg="addSp delSp modSp add mod modShow chgLayout">
        <pc:chgData name="Daniel Khashabi" userId="62390808-c838-45e6-be59-d6fd0d208bc8" providerId="ADAL" clId="{BF4D372A-EB5D-9148-B8E0-DCF12512A5C1}" dt="2023-04-05T02:49:21.612" v="19590" actId="700"/>
        <pc:sldMkLst>
          <pc:docMk/>
          <pc:sldMk cId="3769904501" sldId="360"/>
        </pc:sldMkLst>
        <pc:spChg chg="mod ord">
          <ac:chgData name="Daniel Khashabi" userId="62390808-c838-45e6-be59-d6fd0d208bc8" providerId="ADAL" clId="{BF4D372A-EB5D-9148-B8E0-DCF12512A5C1}" dt="2023-04-05T02:49:21.612" v="19590" actId="700"/>
          <ac:spMkLst>
            <pc:docMk/>
            <pc:sldMk cId="3769904501" sldId="360"/>
            <ac:spMk id="2" creationId="{00000000-0000-0000-0000-000000000000}"/>
          </ac:spMkLst>
        </pc:spChg>
        <pc:spChg chg="del">
          <ac:chgData name="Daniel Khashabi" userId="62390808-c838-45e6-be59-d6fd0d208bc8" providerId="ADAL" clId="{BF4D372A-EB5D-9148-B8E0-DCF12512A5C1}" dt="2023-04-04T15:24:58.082" v="17991" actId="478"/>
          <ac:spMkLst>
            <pc:docMk/>
            <pc:sldMk cId="3769904501" sldId="360"/>
            <ac:spMk id="5" creationId="{00000000-0000-0000-0000-000000000000}"/>
          </ac:spMkLst>
        </pc:spChg>
        <pc:spChg chg="add mod ord">
          <ac:chgData name="Daniel Khashabi" userId="62390808-c838-45e6-be59-d6fd0d208bc8" providerId="ADAL" clId="{BF4D372A-EB5D-9148-B8E0-DCF12512A5C1}" dt="2023-04-05T02:49:21.612" v="19590" actId="700"/>
          <ac:spMkLst>
            <pc:docMk/>
            <pc:sldMk cId="3769904501" sldId="360"/>
            <ac:spMk id="5" creationId="{4C3F3209-3088-EBFD-EAEB-29E36089C5F9}"/>
          </ac:spMkLst>
        </pc:spChg>
      </pc:sldChg>
      <pc:sldChg chg="add del">
        <pc:chgData name="Daniel Khashabi" userId="62390808-c838-45e6-be59-d6fd0d208bc8" providerId="ADAL" clId="{BF4D372A-EB5D-9148-B8E0-DCF12512A5C1}" dt="2023-04-01T18:03:33.991" v="10839" actId="2696"/>
        <pc:sldMkLst>
          <pc:docMk/>
          <pc:sldMk cId="3656901512" sldId="363"/>
        </pc:sldMkLst>
      </pc:sldChg>
      <pc:sldChg chg="add del">
        <pc:chgData name="Daniel Khashabi" userId="62390808-c838-45e6-be59-d6fd0d208bc8" providerId="ADAL" clId="{BF4D372A-EB5D-9148-B8E0-DCF12512A5C1}" dt="2023-04-01T18:04:55.760" v="10849" actId="2696"/>
        <pc:sldMkLst>
          <pc:docMk/>
          <pc:sldMk cId="3715294779" sldId="406"/>
        </pc:sldMkLst>
      </pc:sldChg>
      <pc:sldChg chg="add del">
        <pc:chgData name="Daniel Khashabi" userId="62390808-c838-45e6-be59-d6fd0d208bc8" providerId="ADAL" clId="{BF4D372A-EB5D-9148-B8E0-DCF12512A5C1}" dt="2023-04-01T17:56:01.292" v="10612" actId="2696"/>
        <pc:sldMkLst>
          <pc:docMk/>
          <pc:sldMk cId="1171294199" sldId="407"/>
        </pc:sldMkLst>
      </pc:sldChg>
      <pc:sldChg chg="add del">
        <pc:chgData name="Daniel Khashabi" userId="62390808-c838-45e6-be59-d6fd0d208bc8" providerId="ADAL" clId="{BF4D372A-EB5D-9148-B8E0-DCF12512A5C1}" dt="2023-04-01T17:56:10.685" v="10614"/>
        <pc:sldMkLst>
          <pc:docMk/>
          <pc:sldMk cId="3462758205" sldId="407"/>
        </pc:sldMkLst>
      </pc:sldChg>
      <pc:sldChg chg="add del">
        <pc:chgData name="Daniel Khashabi" userId="62390808-c838-45e6-be59-d6fd0d208bc8" providerId="ADAL" clId="{BF4D372A-EB5D-9148-B8E0-DCF12512A5C1}" dt="2023-03-30T23:16:46.529" v="11" actId="2696"/>
        <pc:sldMkLst>
          <pc:docMk/>
          <pc:sldMk cId="1163839703" sldId="413"/>
        </pc:sldMkLst>
      </pc:sldChg>
      <pc:sldChg chg="add del">
        <pc:chgData name="Daniel Khashabi" userId="62390808-c838-45e6-be59-d6fd0d208bc8" providerId="ADAL" clId="{BF4D372A-EB5D-9148-B8E0-DCF12512A5C1}" dt="2023-03-30T23:16:50.010" v="12" actId="2696"/>
        <pc:sldMkLst>
          <pc:docMk/>
          <pc:sldMk cId="466461788" sldId="414"/>
        </pc:sldMkLst>
      </pc:sldChg>
      <pc:sldChg chg="add del">
        <pc:chgData name="Daniel Khashabi" userId="62390808-c838-45e6-be59-d6fd0d208bc8" providerId="ADAL" clId="{BF4D372A-EB5D-9148-B8E0-DCF12512A5C1}" dt="2023-03-30T23:16:54.748" v="13" actId="2696"/>
        <pc:sldMkLst>
          <pc:docMk/>
          <pc:sldMk cId="1862313596" sldId="415"/>
        </pc:sldMkLst>
      </pc:sldChg>
      <pc:sldChg chg="add del">
        <pc:chgData name="Daniel Khashabi" userId="62390808-c838-45e6-be59-d6fd0d208bc8" providerId="ADAL" clId="{BF4D372A-EB5D-9148-B8E0-DCF12512A5C1}" dt="2023-03-30T23:16:55.664" v="14" actId="2696"/>
        <pc:sldMkLst>
          <pc:docMk/>
          <pc:sldMk cId="2021523835" sldId="416"/>
        </pc:sldMkLst>
      </pc:sldChg>
      <pc:sldChg chg="add del">
        <pc:chgData name="Daniel Khashabi" userId="62390808-c838-45e6-be59-d6fd0d208bc8" providerId="ADAL" clId="{BF4D372A-EB5D-9148-B8E0-DCF12512A5C1}" dt="2023-03-30T23:16:56.569" v="15" actId="2696"/>
        <pc:sldMkLst>
          <pc:docMk/>
          <pc:sldMk cId="4251125786" sldId="417"/>
        </pc:sldMkLst>
      </pc:sldChg>
      <pc:sldChg chg="add del">
        <pc:chgData name="Daniel Khashabi" userId="62390808-c838-45e6-be59-d6fd0d208bc8" providerId="ADAL" clId="{BF4D372A-EB5D-9148-B8E0-DCF12512A5C1}" dt="2023-03-30T23:16:57.162" v="16" actId="2696"/>
        <pc:sldMkLst>
          <pc:docMk/>
          <pc:sldMk cId="1877808782" sldId="418"/>
        </pc:sldMkLst>
      </pc:sldChg>
      <pc:sldChg chg="add del">
        <pc:chgData name="Daniel Khashabi" userId="62390808-c838-45e6-be59-d6fd0d208bc8" providerId="ADAL" clId="{BF4D372A-EB5D-9148-B8E0-DCF12512A5C1}" dt="2023-03-30T23:17:08.019" v="17" actId="2696"/>
        <pc:sldMkLst>
          <pc:docMk/>
          <pc:sldMk cId="3909999821" sldId="419"/>
        </pc:sldMkLst>
      </pc:sldChg>
      <pc:sldChg chg="add del">
        <pc:chgData name="Daniel Khashabi" userId="62390808-c838-45e6-be59-d6fd0d208bc8" providerId="ADAL" clId="{BF4D372A-EB5D-9148-B8E0-DCF12512A5C1}" dt="2023-03-30T23:17:09.055" v="18" actId="2696"/>
        <pc:sldMkLst>
          <pc:docMk/>
          <pc:sldMk cId="3934992055" sldId="420"/>
        </pc:sldMkLst>
      </pc:sldChg>
      <pc:sldChg chg="add del">
        <pc:chgData name="Daniel Khashabi" userId="62390808-c838-45e6-be59-d6fd0d208bc8" providerId="ADAL" clId="{BF4D372A-EB5D-9148-B8E0-DCF12512A5C1}" dt="2023-03-30T23:17:11.626" v="19" actId="2696"/>
        <pc:sldMkLst>
          <pc:docMk/>
          <pc:sldMk cId="4153221700" sldId="421"/>
        </pc:sldMkLst>
      </pc:sldChg>
      <pc:sldChg chg="add del">
        <pc:chgData name="Daniel Khashabi" userId="62390808-c838-45e6-be59-d6fd0d208bc8" providerId="ADAL" clId="{BF4D372A-EB5D-9148-B8E0-DCF12512A5C1}" dt="2023-03-30T23:17:13.002" v="20" actId="2696"/>
        <pc:sldMkLst>
          <pc:docMk/>
          <pc:sldMk cId="1393237485" sldId="422"/>
        </pc:sldMkLst>
      </pc:sldChg>
      <pc:sldChg chg="add del">
        <pc:chgData name="Daniel Khashabi" userId="62390808-c838-45e6-be59-d6fd0d208bc8" providerId="ADAL" clId="{BF4D372A-EB5D-9148-B8E0-DCF12512A5C1}" dt="2023-04-01T17:58:37.965" v="10676" actId="2696"/>
        <pc:sldMkLst>
          <pc:docMk/>
          <pc:sldMk cId="3127066792" sldId="423"/>
        </pc:sldMkLst>
      </pc:sldChg>
      <pc:sldChg chg="add del">
        <pc:chgData name="Daniel Khashabi" userId="62390808-c838-45e6-be59-d6fd0d208bc8" providerId="ADAL" clId="{BF4D372A-EB5D-9148-B8E0-DCF12512A5C1}" dt="2023-04-01T17:58:34.596" v="10675" actId="2696"/>
        <pc:sldMkLst>
          <pc:docMk/>
          <pc:sldMk cId="1192268383" sldId="424"/>
        </pc:sldMkLst>
      </pc:sldChg>
      <pc:sldChg chg="add del">
        <pc:chgData name="Daniel Khashabi" userId="62390808-c838-45e6-be59-d6fd0d208bc8" providerId="ADAL" clId="{BF4D372A-EB5D-9148-B8E0-DCF12512A5C1}" dt="2023-03-30T23:17:29.656" v="21" actId="2696"/>
        <pc:sldMkLst>
          <pc:docMk/>
          <pc:sldMk cId="3183154668" sldId="425"/>
        </pc:sldMkLst>
      </pc:sldChg>
      <pc:sldChg chg="add del">
        <pc:chgData name="Daniel Khashabi" userId="62390808-c838-45e6-be59-d6fd0d208bc8" providerId="ADAL" clId="{BF4D372A-EB5D-9148-B8E0-DCF12512A5C1}" dt="2023-03-30T23:17:36.481" v="24" actId="2696"/>
        <pc:sldMkLst>
          <pc:docMk/>
          <pc:sldMk cId="9585014" sldId="426"/>
        </pc:sldMkLst>
      </pc:sldChg>
      <pc:sldChg chg="add del">
        <pc:chgData name="Daniel Khashabi" userId="62390808-c838-45e6-be59-d6fd0d208bc8" providerId="ADAL" clId="{BF4D372A-EB5D-9148-B8E0-DCF12512A5C1}" dt="2023-03-30T23:17:37.149" v="25" actId="2696"/>
        <pc:sldMkLst>
          <pc:docMk/>
          <pc:sldMk cId="715006864" sldId="427"/>
        </pc:sldMkLst>
      </pc:sldChg>
      <pc:sldChg chg="add del">
        <pc:chgData name="Daniel Khashabi" userId="62390808-c838-45e6-be59-d6fd0d208bc8" providerId="ADAL" clId="{BF4D372A-EB5D-9148-B8E0-DCF12512A5C1}" dt="2023-03-30T23:17:38.169" v="26" actId="2696"/>
        <pc:sldMkLst>
          <pc:docMk/>
          <pc:sldMk cId="3429493054" sldId="428"/>
        </pc:sldMkLst>
      </pc:sldChg>
      <pc:sldChg chg="add del">
        <pc:chgData name="Daniel Khashabi" userId="62390808-c838-45e6-be59-d6fd0d208bc8" providerId="ADAL" clId="{BF4D372A-EB5D-9148-B8E0-DCF12512A5C1}" dt="2023-03-30T23:17:43.108" v="29" actId="2696"/>
        <pc:sldMkLst>
          <pc:docMk/>
          <pc:sldMk cId="3012575585" sldId="429"/>
        </pc:sldMkLst>
      </pc:sldChg>
      <pc:sldChg chg="add del">
        <pc:chgData name="Daniel Khashabi" userId="62390808-c838-45e6-be59-d6fd0d208bc8" providerId="ADAL" clId="{BF4D372A-EB5D-9148-B8E0-DCF12512A5C1}" dt="2023-04-01T17:58:34.596" v="10675" actId="2696"/>
        <pc:sldMkLst>
          <pc:docMk/>
          <pc:sldMk cId="4200902196" sldId="430"/>
        </pc:sldMkLst>
      </pc:sldChg>
      <pc:sldChg chg="add del">
        <pc:chgData name="Daniel Khashabi" userId="62390808-c838-45e6-be59-d6fd0d208bc8" providerId="ADAL" clId="{BF4D372A-EB5D-9148-B8E0-DCF12512A5C1}" dt="2023-04-01T17:58:43.768" v="10677" actId="2696"/>
        <pc:sldMkLst>
          <pc:docMk/>
          <pc:sldMk cId="424302400" sldId="431"/>
        </pc:sldMkLst>
      </pc:sldChg>
      <pc:sldChg chg="add del">
        <pc:chgData name="Daniel Khashabi" userId="62390808-c838-45e6-be59-d6fd0d208bc8" providerId="ADAL" clId="{BF4D372A-EB5D-9148-B8E0-DCF12512A5C1}" dt="2023-04-01T17:58:45.063" v="10678" actId="2696"/>
        <pc:sldMkLst>
          <pc:docMk/>
          <pc:sldMk cId="3393196588" sldId="432"/>
        </pc:sldMkLst>
      </pc:sldChg>
      <pc:sldChg chg="add del">
        <pc:chgData name="Daniel Khashabi" userId="62390808-c838-45e6-be59-d6fd0d208bc8" providerId="ADAL" clId="{BF4D372A-EB5D-9148-B8E0-DCF12512A5C1}" dt="2023-04-01T17:59:21.308" v="10681" actId="2696"/>
        <pc:sldMkLst>
          <pc:docMk/>
          <pc:sldMk cId="4164824307" sldId="433"/>
        </pc:sldMkLst>
      </pc:sldChg>
      <pc:sldChg chg="add del">
        <pc:chgData name="Daniel Khashabi" userId="62390808-c838-45e6-be59-d6fd0d208bc8" providerId="ADAL" clId="{BF4D372A-EB5D-9148-B8E0-DCF12512A5C1}" dt="2023-04-01T18:03:21.741" v="10838" actId="2696"/>
        <pc:sldMkLst>
          <pc:docMk/>
          <pc:sldMk cId="2629697123" sldId="434"/>
        </pc:sldMkLst>
      </pc:sldChg>
      <pc:sldChg chg="delSp modSp add del mod">
        <pc:chgData name="Daniel Khashabi" userId="62390808-c838-45e6-be59-d6fd0d208bc8" providerId="ADAL" clId="{BF4D372A-EB5D-9148-B8E0-DCF12512A5C1}" dt="2023-04-01T18:02:28.008" v="10779" actId="2696"/>
        <pc:sldMkLst>
          <pc:docMk/>
          <pc:sldMk cId="306577064" sldId="435"/>
        </pc:sldMkLst>
        <pc:spChg chg="mod">
          <ac:chgData name="Daniel Khashabi" userId="62390808-c838-45e6-be59-d6fd0d208bc8" providerId="ADAL" clId="{BF4D372A-EB5D-9148-B8E0-DCF12512A5C1}" dt="2023-04-01T18:01:56.434" v="10775" actId="20577"/>
          <ac:spMkLst>
            <pc:docMk/>
            <pc:sldMk cId="306577064" sldId="435"/>
            <ac:spMk id="3" creationId="{00000000-0000-0000-0000-000000000000}"/>
          </ac:spMkLst>
        </pc:spChg>
        <pc:spChg chg="del">
          <ac:chgData name="Daniel Khashabi" userId="62390808-c838-45e6-be59-d6fd0d208bc8" providerId="ADAL" clId="{BF4D372A-EB5D-9148-B8E0-DCF12512A5C1}" dt="2023-04-01T18:00:34.878" v="10756" actId="21"/>
          <ac:spMkLst>
            <pc:docMk/>
            <pc:sldMk cId="306577064" sldId="435"/>
            <ac:spMk id="4" creationId="{00000000-0000-0000-0000-000000000000}"/>
          </ac:spMkLst>
        </pc:spChg>
      </pc:sldChg>
      <pc:sldChg chg="add del">
        <pc:chgData name="Daniel Khashabi" userId="62390808-c838-45e6-be59-d6fd0d208bc8" providerId="ADAL" clId="{BF4D372A-EB5D-9148-B8E0-DCF12512A5C1}" dt="2023-04-01T18:00:08.077" v="10682" actId="2696"/>
        <pc:sldMkLst>
          <pc:docMk/>
          <pc:sldMk cId="3138932486" sldId="435"/>
        </pc:sldMkLst>
      </pc:sldChg>
      <pc:sldChg chg="add del">
        <pc:chgData name="Daniel Khashabi" userId="62390808-c838-45e6-be59-d6fd0d208bc8" providerId="ADAL" clId="{BF4D372A-EB5D-9148-B8E0-DCF12512A5C1}" dt="2023-03-30T23:18:36.562" v="32" actId="2696"/>
        <pc:sldMkLst>
          <pc:docMk/>
          <pc:sldMk cId="2954806254" sldId="436"/>
        </pc:sldMkLst>
      </pc:sldChg>
      <pc:sldChg chg="add del">
        <pc:chgData name="Daniel Khashabi" userId="62390808-c838-45e6-be59-d6fd0d208bc8" providerId="ADAL" clId="{BF4D372A-EB5D-9148-B8E0-DCF12512A5C1}" dt="2023-03-30T23:18:48.257" v="35" actId="2696"/>
        <pc:sldMkLst>
          <pc:docMk/>
          <pc:sldMk cId="1724591855" sldId="437"/>
        </pc:sldMkLst>
      </pc:sldChg>
      <pc:sldChg chg="add del">
        <pc:chgData name="Daniel Khashabi" userId="62390808-c838-45e6-be59-d6fd0d208bc8" providerId="ADAL" clId="{BF4D372A-EB5D-9148-B8E0-DCF12512A5C1}" dt="2023-03-30T23:18:52.176" v="36" actId="2696"/>
        <pc:sldMkLst>
          <pc:docMk/>
          <pc:sldMk cId="285827902" sldId="438"/>
        </pc:sldMkLst>
      </pc:sldChg>
      <pc:sldChg chg="add del">
        <pc:chgData name="Daniel Khashabi" userId="62390808-c838-45e6-be59-d6fd0d208bc8" providerId="ADAL" clId="{BF4D372A-EB5D-9148-B8E0-DCF12512A5C1}" dt="2023-03-30T23:18:54.441" v="37" actId="2696"/>
        <pc:sldMkLst>
          <pc:docMk/>
          <pc:sldMk cId="510843877" sldId="439"/>
        </pc:sldMkLst>
      </pc:sldChg>
      <pc:sldChg chg="add del">
        <pc:chgData name="Daniel Khashabi" userId="62390808-c838-45e6-be59-d6fd0d208bc8" providerId="ADAL" clId="{BF4D372A-EB5D-9148-B8E0-DCF12512A5C1}" dt="2023-03-30T23:18:55.384" v="38" actId="2696"/>
        <pc:sldMkLst>
          <pc:docMk/>
          <pc:sldMk cId="1930605228" sldId="440"/>
        </pc:sldMkLst>
      </pc:sldChg>
      <pc:sldChg chg="add del">
        <pc:chgData name="Daniel Khashabi" userId="62390808-c838-45e6-be59-d6fd0d208bc8" providerId="ADAL" clId="{BF4D372A-EB5D-9148-B8E0-DCF12512A5C1}" dt="2023-03-30T23:19:02.393" v="39" actId="2696"/>
        <pc:sldMkLst>
          <pc:docMk/>
          <pc:sldMk cId="3040666605" sldId="441"/>
        </pc:sldMkLst>
      </pc:sldChg>
      <pc:sldChg chg="add del">
        <pc:chgData name="Daniel Khashabi" userId="62390808-c838-45e6-be59-d6fd0d208bc8" providerId="ADAL" clId="{BF4D372A-EB5D-9148-B8E0-DCF12512A5C1}" dt="2023-03-30T23:19:03.915" v="40" actId="2696"/>
        <pc:sldMkLst>
          <pc:docMk/>
          <pc:sldMk cId="1742849847" sldId="442"/>
        </pc:sldMkLst>
      </pc:sldChg>
      <pc:sldChg chg="add del">
        <pc:chgData name="Daniel Khashabi" userId="62390808-c838-45e6-be59-d6fd0d208bc8" providerId="ADAL" clId="{BF4D372A-EB5D-9148-B8E0-DCF12512A5C1}" dt="2023-03-30T23:19:04.447" v="41" actId="2696"/>
        <pc:sldMkLst>
          <pc:docMk/>
          <pc:sldMk cId="2372343155" sldId="443"/>
        </pc:sldMkLst>
      </pc:sldChg>
      <pc:sldChg chg="add del">
        <pc:chgData name="Daniel Khashabi" userId="62390808-c838-45e6-be59-d6fd0d208bc8" providerId="ADAL" clId="{BF4D372A-EB5D-9148-B8E0-DCF12512A5C1}" dt="2023-03-30T23:19:05.082" v="42" actId="2696"/>
        <pc:sldMkLst>
          <pc:docMk/>
          <pc:sldMk cId="3639544537" sldId="444"/>
        </pc:sldMkLst>
      </pc:sldChg>
      <pc:sldChg chg="add del">
        <pc:chgData name="Daniel Khashabi" userId="62390808-c838-45e6-be59-d6fd0d208bc8" providerId="ADAL" clId="{BF4D372A-EB5D-9148-B8E0-DCF12512A5C1}" dt="2023-03-30T23:19:05.531" v="43" actId="2696"/>
        <pc:sldMkLst>
          <pc:docMk/>
          <pc:sldMk cId="2051996157" sldId="445"/>
        </pc:sldMkLst>
      </pc:sldChg>
      <pc:sldChg chg="add del">
        <pc:chgData name="Daniel Khashabi" userId="62390808-c838-45e6-be59-d6fd0d208bc8" providerId="ADAL" clId="{BF4D372A-EB5D-9148-B8E0-DCF12512A5C1}" dt="2023-03-30T23:19:05.960" v="44" actId="2696"/>
        <pc:sldMkLst>
          <pc:docMk/>
          <pc:sldMk cId="1318274838" sldId="446"/>
        </pc:sldMkLst>
      </pc:sldChg>
      <pc:sldChg chg="add del">
        <pc:chgData name="Daniel Khashabi" userId="62390808-c838-45e6-be59-d6fd0d208bc8" providerId="ADAL" clId="{BF4D372A-EB5D-9148-B8E0-DCF12512A5C1}" dt="2023-03-30T23:19:06.979" v="45" actId="2696"/>
        <pc:sldMkLst>
          <pc:docMk/>
          <pc:sldMk cId="2168207135" sldId="447"/>
        </pc:sldMkLst>
      </pc:sldChg>
      <pc:sldChg chg="add del">
        <pc:chgData name="Daniel Khashabi" userId="62390808-c838-45e6-be59-d6fd0d208bc8" providerId="ADAL" clId="{BF4D372A-EB5D-9148-B8E0-DCF12512A5C1}" dt="2023-03-30T23:19:12.466" v="46" actId="2696"/>
        <pc:sldMkLst>
          <pc:docMk/>
          <pc:sldMk cId="4070663252" sldId="448"/>
        </pc:sldMkLst>
      </pc:sldChg>
      <pc:sldChg chg="add del">
        <pc:chgData name="Daniel Khashabi" userId="62390808-c838-45e6-be59-d6fd0d208bc8" providerId="ADAL" clId="{BF4D372A-EB5D-9148-B8E0-DCF12512A5C1}" dt="2023-03-30T23:19:13.572" v="47" actId="2696"/>
        <pc:sldMkLst>
          <pc:docMk/>
          <pc:sldMk cId="4254068102" sldId="449"/>
        </pc:sldMkLst>
      </pc:sldChg>
      <pc:sldChg chg="add del">
        <pc:chgData name="Daniel Khashabi" userId="62390808-c838-45e6-be59-d6fd0d208bc8" providerId="ADAL" clId="{BF4D372A-EB5D-9148-B8E0-DCF12512A5C1}" dt="2023-03-30T23:19:14.587" v="48" actId="2696"/>
        <pc:sldMkLst>
          <pc:docMk/>
          <pc:sldMk cId="3098495472" sldId="450"/>
        </pc:sldMkLst>
      </pc:sldChg>
      <pc:sldChg chg="add del">
        <pc:chgData name="Daniel Khashabi" userId="62390808-c838-45e6-be59-d6fd0d208bc8" providerId="ADAL" clId="{BF4D372A-EB5D-9148-B8E0-DCF12512A5C1}" dt="2023-03-30T23:19:16.250" v="49" actId="2696"/>
        <pc:sldMkLst>
          <pc:docMk/>
          <pc:sldMk cId="1134303784" sldId="451"/>
        </pc:sldMkLst>
      </pc:sldChg>
      <pc:sldChg chg="add del">
        <pc:chgData name="Daniel Khashabi" userId="62390808-c838-45e6-be59-d6fd0d208bc8" providerId="ADAL" clId="{BF4D372A-EB5D-9148-B8E0-DCF12512A5C1}" dt="2023-03-30T23:19:16.894" v="50" actId="2696"/>
        <pc:sldMkLst>
          <pc:docMk/>
          <pc:sldMk cId="763033625" sldId="452"/>
        </pc:sldMkLst>
      </pc:sldChg>
      <pc:sldChg chg="add del">
        <pc:chgData name="Daniel Khashabi" userId="62390808-c838-45e6-be59-d6fd0d208bc8" providerId="ADAL" clId="{BF4D372A-EB5D-9148-B8E0-DCF12512A5C1}" dt="2023-03-30T23:19:17.894" v="51" actId="2696"/>
        <pc:sldMkLst>
          <pc:docMk/>
          <pc:sldMk cId="1736642748" sldId="453"/>
        </pc:sldMkLst>
      </pc:sldChg>
      <pc:sldChg chg="add del">
        <pc:chgData name="Daniel Khashabi" userId="62390808-c838-45e6-be59-d6fd0d208bc8" providerId="ADAL" clId="{BF4D372A-EB5D-9148-B8E0-DCF12512A5C1}" dt="2023-03-30T23:19:25.206" v="54" actId="2696"/>
        <pc:sldMkLst>
          <pc:docMk/>
          <pc:sldMk cId="165923610" sldId="454"/>
        </pc:sldMkLst>
      </pc:sldChg>
      <pc:sldChg chg="add del">
        <pc:chgData name="Daniel Khashabi" userId="62390808-c838-45e6-be59-d6fd0d208bc8" providerId="ADAL" clId="{BF4D372A-EB5D-9148-B8E0-DCF12512A5C1}" dt="2023-03-30T23:19:25.792" v="55" actId="2696"/>
        <pc:sldMkLst>
          <pc:docMk/>
          <pc:sldMk cId="3206594932" sldId="455"/>
        </pc:sldMkLst>
      </pc:sldChg>
      <pc:sldChg chg="add del">
        <pc:chgData name="Daniel Khashabi" userId="62390808-c838-45e6-be59-d6fd0d208bc8" providerId="ADAL" clId="{BF4D372A-EB5D-9148-B8E0-DCF12512A5C1}" dt="2023-03-30T23:19:26.603" v="56" actId="2696"/>
        <pc:sldMkLst>
          <pc:docMk/>
          <pc:sldMk cId="3808977956" sldId="456"/>
        </pc:sldMkLst>
      </pc:sldChg>
      <pc:sldChg chg="add del">
        <pc:chgData name="Daniel Khashabi" userId="62390808-c838-45e6-be59-d6fd0d208bc8" providerId="ADAL" clId="{BF4D372A-EB5D-9148-B8E0-DCF12512A5C1}" dt="2023-03-30T23:19:30.425" v="57" actId="2696"/>
        <pc:sldMkLst>
          <pc:docMk/>
          <pc:sldMk cId="4140546916" sldId="457"/>
        </pc:sldMkLst>
      </pc:sldChg>
      <pc:sldChg chg="add del">
        <pc:chgData name="Daniel Khashabi" userId="62390808-c838-45e6-be59-d6fd0d208bc8" providerId="ADAL" clId="{BF4D372A-EB5D-9148-B8E0-DCF12512A5C1}" dt="2023-03-30T23:19:32.131" v="58" actId="2696"/>
        <pc:sldMkLst>
          <pc:docMk/>
          <pc:sldMk cId="4013478662" sldId="458"/>
        </pc:sldMkLst>
      </pc:sldChg>
      <pc:sldChg chg="add del">
        <pc:chgData name="Daniel Khashabi" userId="62390808-c838-45e6-be59-d6fd0d208bc8" providerId="ADAL" clId="{BF4D372A-EB5D-9148-B8E0-DCF12512A5C1}" dt="2023-03-30T23:19:36.628" v="59" actId="2696"/>
        <pc:sldMkLst>
          <pc:docMk/>
          <pc:sldMk cId="2901061847" sldId="459"/>
        </pc:sldMkLst>
      </pc:sldChg>
      <pc:sldChg chg="add del">
        <pc:chgData name="Daniel Khashabi" userId="62390808-c838-45e6-be59-d6fd0d208bc8" providerId="ADAL" clId="{BF4D372A-EB5D-9148-B8E0-DCF12512A5C1}" dt="2023-03-30T23:19:37.905" v="60" actId="2696"/>
        <pc:sldMkLst>
          <pc:docMk/>
          <pc:sldMk cId="2432932660" sldId="460"/>
        </pc:sldMkLst>
      </pc:sldChg>
      <pc:sldChg chg="add del">
        <pc:chgData name="Daniel Khashabi" userId="62390808-c838-45e6-be59-d6fd0d208bc8" providerId="ADAL" clId="{BF4D372A-EB5D-9148-B8E0-DCF12512A5C1}" dt="2023-03-30T23:19:38.922" v="61" actId="2696"/>
        <pc:sldMkLst>
          <pc:docMk/>
          <pc:sldMk cId="2983982570" sldId="461"/>
        </pc:sldMkLst>
      </pc:sldChg>
      <pc:sldChg chg="add del">
        <pc:chgData name="Daniel Khashabi" userId="62390808-c838-45e6-be59-d6fd0d208bc8" providerId="ADAL" clId="{BF4D372A-EB5D-9148-B8E0-DCF12512A5C1}" dt="2023-03-30T23:19:39.455" v="62" actId="2696"/>
        <pc:sldMkLst>
          <pc:docMk/>
          <pc:sldMk cId="3661305466" sldId="462"/>
        </pc:sldMkLst>
      </pc:sldChg>
      <pc:sldChg chg="add del">
        <pc:chgData name="Daniel Khashabi" userId="62390808-c838-45e6-be59-d6fd0d208bc8" providerId="ADAL" clId="{BF4D372A-EB5D-9148-B8E0-DCF12512A5C1}" dt="2023-03-30T23:19:41.755" v="65" actId="2696"/>
        <pc:sldMkLst>
          <pc:docMk/>
          <pc:sldMk cId="4034588720" sldId="463"/>
        </pc:sldMkLst>
      </pc:sldChg>
      <pc:sldChg chg="add del">
        <pc:chgData name="Daniel Khashabi" userId="62390808-c838-45e6-be59-d6fd0d208bc8" providerId="ADAL" clId="{BF4D372A-EB5D-9148-B8E0-DCF12512A5C1}" dt="2023-04-01T18:26:45.553" v="11239" actId="2696"/>
        <pc:sldMkLst>
          <pc:docMk/>
          <pc:sldMk cId="1721581950" sldId="464"/>
        </pc:sldMkLst>
      </pc:sldChg>
      <pc:sldChg chg="add del">
        <pc:chgData name="Daniel Khashabi" userId="62390808-c838-45e6-be59-d6fd0d208bc8" providerId="ADAL" clId="{BF4D372A-EB5D-9148-B8E0-DCF12512A5C1}" dt="2023-03-17T00:40:10.637" v="4" actId="2696"/>
        <pc:sldMkLst>
          <pc:docMk/>
          <pc:sldMk cId="104491926" sldId="1824"/>
        </pc:sldMkLst>
      </pc:sldChg>
      <pc:sldChg chg="add del">
        <pc:chgData name="Daniel Khashabi" userId="62390808-c838-45e6-be59-d6fd0d208bc8" providerId="ADAL" clId="{BF4D372A-EB5D-9148-B8E0-DCF12512A5C1}" dt="2023-03-30T23:15:29.137" v="7" actId="2696"/>
        <pc:sldMkLst>
          <pc:docMk/>
          <pc:sldMk cId="1280531687" sldId="1825"/>
        </pc:sldMkLst>
      </pc:sldChg>
      <pc:sldChg chg="add del">
        <pc:chgData name="Daniel Khashabi" userId="62390808-c838-45e6-be59-d6fd0d208bc8" providerId="ADAL" clId="{BF4D372A-EB5D-9148-B8E0-DCF12512A5C1}" dt="2023-03-30T23:15:34.613" v="8" actId="2696"/>
        <pc:sldMkLst>
          <pc:docMk/>
          <pc:sldMk cId="1428968377" sldId="1826"/>
        </pc:sldMkLst>
      </pc:sldChg>
      <pc:sldChg chg="add del">
        <pc:chgData name="Daniel Khashabi" userId="62390808-c838-45e6-be59-d6fd0d208bc8" providerId="ADAL" clId="{BF4D372A-EB5D-9148-B8E0-DCF12512A5C1}" dt="2023-03-31T02:01:49.977" v="1850" actId="2696"/>
        <pc:sldMkLst>
          <pc:docMk/>
          <pc:sldMk cId="1993980021" sldId="1827"/>
        </pc:sldMkLst>
      </pc:sldChg>
      <pc:sldChg chg="addSp delSp modSp add del mod modClrScheme chgLayout modNotes">
        <pc:chgData name="Daniel Khashabi" userId="62390808-c838-45e6-be59-d6fd0d208bc8" providerId="ADAL" clId="{BF4D372A-EB5D-9148-B8E0-DCF12512A5C1}" dt="2023-03-31T02:07:11.423" v="1938" actId="2696"/>
        <pc:sldMkLst>
          <pc:docMk/>
          <pc:sldMk cId="3376026369" sldId="1827"/>
        </pc:sldMkLst>
        <pc:spChg chg="del mod">
          <ac:chgData name="Daniel Khashabi" userId="62390808-c838-45e6-be59-d6fd0d208bc8" providerId="ADAL" clId="{BF4D372A-EB5D-9148-B8E0-DCF12512A5C1}" dt="2023-03-31T02:03:34.951" v="1929" actId="478"/>
          <ac:spMkLst>
            <pc:docMk/>
            <pc:sldMk cId="3376026369" sldId="1827"/>
            <ac:spMk id="2" creationId="{00000000-0000-0000-0000-000000000000}"/>
          </ac:spMkLst>
        </pc:spChg>
        <pc:spChg chg="mod">
          <ac:chgData name="Daniel Khashabi" userId="62390808-c838-45e6-be59-d6fd0d208bc8" providerId="ADAL" clId="{BF4D372A-EB5D-9148-B8E0-DCF12512A5C1}" dt="2023-03-31T02:02:54.164" v="1919" actId="1038"/>
          <ac:spMkLst>
            <pc:docMk/>
            <pc:sldMk cId="3376026369" sldId="1827"/>
            <ac:spMk id="4" creationId="{00000000-0000-0000-0000-000000000000}"/>
          </ac:spMkLst>
        </pc:spChg>
        <pc:spChg chg="del">
          <ac:chgData name="Daniel Khashabi" userId="62390808-c838-45e6-be59-d6fd0d208bc8" providerId="ADAL" clId="{BF4D372A-EB5D-9148-B8E0-DCF12512A5C1}" dt="2023-03-31T02:02:11.527" v="1858" actId="478"/>
          <ac:spMkLst>
            <pc:docMk/>
            <pc:sldMk cId="3376026369" sldId="1827"/>
            <ac:spMk id="12" creationId="{00000000-0000-0000-0000-000000000000}"/>
          </ac:spMkLst>
        </pc:spChg>
        <pc:spChg chg="add mod">
          <ac:chgData name="Daniel Khashabi" userId="62390808-c838-45e6-be59-d6fd0d208bc8" providerId="ADAL" clId="{BF4D372A-EB5D-9148-B8E0-DCF12512A5C1}" dt="2023-03-31T02:02:38.285" v="1876" actId="20577"/>
          <ac:spMkLst>
            <pc:docMk/>
            <pc:sldMk cId="3376026369" sldId="1827"/>
            <ac:spMk id="13" creationId="{EC296CE1-5445-6F3B-4A03-E077A13AA24F}"/>
          </ac:spMkLst>
        </pc:spChg>
        <pc:spChg chg="add mod ord">
          <ac:chgData name="Daniel Khashabi" userId="62390808-c838-45e6-be59-d6fd0d208bc8" providerId="ADAL" clId="{BF4D372A-EB5D-9148-B8E0-DCF12512A5C1}" dt="2023-03-31T02:03:35.906" v="1930"/>
          <ac:spMkLst>
            <pc:docMk/>
            <pc:sldMk cId="3376026369" sldId="1827"/>
            <ac:spMk id="14" creationId="{43F729AC-E450-02E2-4953-F88C6FCF8A00}"/>
          </ac:spMkLst>
        </pc:spChg>
        <pc:spChg chg="add del mod ord">
          <ac:chgData name="Daniel Khashabi" userId="62390808-c838-45e6-be59-d6fd0d208bc8" providerId="ADAL" clId="{BF4D372A-EB5D-9148-B8E0-DCF12512A5C1}" dt="2023-03-31T02:03:43.396" v="1935" actId="478"/>
          <ac:spMkLst>
            <pc:docMk/>
            <pc:sldMk cId="3376026369" sldId="1827"/>
            <ac:spMk id="15" creationId="{11E71BF5-4F6B-196D-6E2E-8BB631DC56C2}"/>
          </ac:spMkLst>
        </pc:spChg>
        <pc:grpChg chg="mod">
          <ac:chgData name="Daniel Khashabi" userId="62390808-c838-45e6-be59-d6fd0d208bc8" providerId="ADAL" clId="{BF4D372A-EB5D-9148-B8E0-DCF12512A5C1}" dt="2023-03-31T02:02:54.164" v="1919" actId="1038"/>
          <ac:grpSpMkLst>
            <pc:docMk/>
            <pc:sldMk cId="3376026369" sldId="1827"/>
            <ac:grpSpMk id="5" creationId="{00000000-0000-0000-0000-000000000000}"/>
          </ac:grpSpMkLst>
        </pc:grpChg>
      </pc:sldChg>
      <pc:sldChg chg="add del">
        <pc:chgData name="Daniel Khashabi" userId="62390808-c838-45e6-be59-d6fd0d208bc8" providerId="ADAL" clId="{BF4D372A-EB5D-9148-B8E0-DCF12512A5C1}" dt="2023-03-31T02:01:20.504" v="1849" actId="2696"/>
        <pc:sldMkLst>
          <pc:docMk/>
          <pc:sldMk cId="1070674910" sldId="1828"/>
        </pc:sldMkLst>
      </pc:sldChg>
      <pc:sldChg chg="add del">
        <pc:chgData name="Daniel Khashabi" userId="62390808-c838-45e6-be59-d6fd0d208bc8" providerId="ADAL" clId="{BF4D372A-EB5D-9148-B8E0-DCF12512A5C1}" dt="2023-03-31T02:01:17.088" v="1848" actId="2696"/>
        <pc:sldMkLst>
          <pc:docMk/>
          <pc:sldMk cId="2271977771" sldId="1829"/>
        </pc:sldMkLst>
      </pc:sldChg>
      <pc:sldChg chg="modSp add del mod">
        <pc:chgData name="Daniel Khashabi" userId="62390808-c838-45e6-be59-d6fd0d208bc8" providerId="ADAL" clId="{BF4D372A-EB5D-9148-B8E0-DCF12512A5C1}" dt="2023-04-01T17:58:17.919" v="10672" actId="2696"/>
        <pc:sldMkLst>
          <pc:docMk/>
          <pc:sldMk cId="974388469" sldId="1830"/>
        </pc:sldMkLst>
        <pc:spChg chg="mod">
          <ac:chgData name="Daniel Khashabi" userId="62390808-c838-45e6-be59-d6fd0d208bc8" providerId="ADAL" clId="{BF4D372A-EB5D-9148-B8E0-DCF12512A5C1}" dt="2023-04-01T17:56:36.757" v="10621" actId="20577"/>
          <ac:spMkLst>
            <pc:docMk/>
            <pc:sldMk cId="974388469" sldId="1830"/>
            <ac:spMk id="2" creationId="{00000000-0000-0000-0000-000000000000}"/>
          </ac:spMkLst>
        </pc:spChg>
        <pc:spChg chg="mod">
          <ac:chgData name="Daniel Khashabi" userId="62390808-c838-45e6-be59-d6fd0d208bc8" providerId="ADAL" clId="{BF4D372A-EB5D-9148-B8E0-DCF12512A5C1}" dt="2023-04-01T17:56:51.809" v="10643" actId="20577"/>
          <ac:spMkLst>
            <pc:docMk/>
            <pc:sldMk cId="974388469" sldId="1830"/>
            <ac:spMk id="3" creationId="{00000000-0000-0000-0000-000000000000}"/>
          </ac:spMkLst>
        </pc:spChg>
      </pc:sldChg>
      <pc:sldChg chg="add del">
        <pc:chgData name="Daniel Khashabi" userId="62390808-c838-45e6-be59-d6fd0d208bc8" providerId="ADAL" clId="{BF4D372A-EB5D-9148-B8E0-DCF12512A5C1}" dt="2023-04-01T17:56:24.080" v="10615" actId="2696"/>
        <pc:sldMkLst>
          <pc:docMk/>
          <pc:sldMk cId="1971986060" sldId="1830"/>
        </pc:sldMkLst>
      </pc:sldChg>
      <pc:sldChg chg="add del">
        <pc:chgData name="Daniel Khashabi" userId="62390808-c838-45e6-be59-d6fd0d208bc8" providerId="ADAL" clId="{BF4D372A-EB5D-9148-B8E0-DCF12512A5C1}" dt="2023-04-01T17:56:30.749" v="10617"/>
        <pc:sldMkLst>
          <pc:docMk/>
          <pc:sldMk cId="3784812485" sldId="1830"/>
        </pc:sldMkLst>
      </pc:sldChg>
      <pc:sldChg chg="add del">
        <pc:chgData name="Daniel Khashabi" userId="62390808-c838-45e6-be59-d6fd0d208bc8" providerId="ADAL" clId="{BF4D372A-EB5D-9148-B8E0-DCF12512A5C1}" dt="2023-04-01T18:05:43.068" v="10856" actId="2696"/>
        <pc:sldMkLst>
          <pc:docMk/>
          <pc:sldMk cId="165699095" sldId="1831"/>
        </pc:sldMkLst>
      </pc:sldChg>
      <pc:sldChg chg="addSp delSp modSp add mod ord chgLayout">
        <pc:chgData name="Daniel Khashabi" userId="62390808-c838-45e6-be59-d6fd0d208bc8" providerId="ADAL" clId="{BF4D372A-EB5D-9148-B8E0-DCF12512A5C1}" dt="2023-04-05T02:49:56.353" v="19598" actId="20577"/>
        <pc:sldMkLst>
          <pc:docMk/>
          <pc:sldMk cId="1619325626" sldId="1832"/>
        </pc:sldMkLst>
        <pc:spChg chg="mod ord">
          <ac:chgData name="Daniel Khashabi" userId="62390808-c838-45e6-be59-d6fd0d208bc8" providerId="ADAL" clId="{BF4D372A-EB5D-9148-B8E0-DCF12512A5C1}" dt="2023-04-05T02:49:56.353" v="19598" actId="20577"/>
          <ac:spMkLst>
            <pc:docMk/>
            <pc:sldMk cId="1619325626" sldId="1832"/>
            <ac:spMk id="2" creationId="{00000000-0000-0000-0000-000000000000}"/>
          </ac:spMkLst>
        </pc:spChg>
        <pc:spChg chg="add del mod ord">
          <ac:chgData name="Daniel Khashabi" userId="62390808-c838-45e6-be59-d6fd0d208bc8" providerId="ADAL" clId="{BF4D372A-EB5D-9148-B8E0-DCF12512A5C1}" dt="2023-04-05T02:49:50.838" v="19593" actId="478"/>
          <ac:spMkLst>
            <pc:docMk/>
            <pc:sldMk cId="1619325626" sldId="1832"/>
            <ac:spMk id="10" creationId="{43B68A86-1A61-724B-ED35-0D61F7C4DFBD}"/>
          </ac:spMkLst>
        </pc:spChg>
      </pc:sldChg>
      <pc:sldChg chg="add del">
        <pc:chgData name="Daniel Khashabi" userId="62390808-c838-45e6-be59-d6fd0d208bc8" providerId="ADAL" clId="{BF4D372A-EB5D-9148-B8E0-DCF12512A5C1}" dt="2023-04-01T18:05:00.894" v="10850" actId="2696"/>
        <pc:sldMkLst>
          <pc:docMk/>
          <pc:sldMk cId="3245609401" sldId="1832"/>
        </pc:sldMkLst>
      </pc:sldChg>
      <pc:sldChg chg="add del">
        <pc:chgData name="Daniel Khashabi" userId="62390808-c838-45e6-be59-d6fd0d208bc8" providerId="ADAL" clId="{BF4D372A-EB5D-9148-B8E0-DCF12512A5C1}" dt="2023-04-01T18:05:11.775" v="10851" actId="2696"/>
        <pc:sldMkLst>
          <pc:docMk/>
          <pc:sldMk cId="1036181462" sldId="1833"/>
        </pc:sldMkLst>
      </pc:sldChg>
      <pc:sldChg chg="add del">
        <pc:chgData name="Daniel Khashabi" userId="62390808-c838-45e6-be59-d6fd0d208bc8" providerId="ADAL" clId="{BF4D372A-EB5D-9148-B8E0-DCF12512A5C1}" dt="2023-04-01T18:04:11.879" v="10843" actId="2696"/>
        <pc:sldMkLst>
          <pc:docMk/>
          <pc:sldMk cId="2398987504" sldId="1833"/>
        </pc:sldMkLst>
      </pc:sldChg>
      <pc:sldChg chg="add del">
        <pc:chgData name="Daniel Khashabi" userId="62390808-c838-45e6-be59-d6fd0d208bc8" providerId="ADAL" clId="{BF4D372A-EB5D-9148-B8E0-DCF12512A5C1}" dt="2023-04-01T18:02:38.603" v="10780" actId="2696"/>
        <pc:sldMkLst>
          <pc:docMk/>
          <pc:sldMk cId="2489090485" sldId="1834"/>
        </pc:sldMkLst>
      </pc:sldChg>
      <pc:sldChg chg="addSp delSp modSp add del mod chgLayout">
        <pc:chgData name="Daniel Khashabi" userId="62390808-c838-45e6-be59-d6fd0d208bc8" providerId="ADAL" clId="{BF4D372A-EB5D-9148-B8E0-DCF12512A5C1}" dt="2023-04-04T02:07:12.454" v="14385" actId="2696"/>
        <pc:sldMkLst>
          <pc:docMk/>
          <pc:sldMk cId="2587123090" sldId="1834"/>
        </pc:sldMkLst>
        <pc:spChg chg="mod ord">
          <ac:chgData name="Daniel Khashabi" userId="62390808-c838-45e6-be59-d6fd0d208bc8" providerId="ADAL" clId="{BF4D372A-EB5D-9148-B8E0-DCF12512A5C1}" dt="2023-04-01T18:03:03.678" v="10837" actId="20577"/>
          <ac:spMkLst>
            <pc:docMk/>
            <pc:sldMk cId="2587123090" sldId="1834"/>
            <ac:spMk id="2" creationId="{00000000-0000-0000-0000-000000000000}"/>
          </ac:spMkLst>
        </pc:spChg>
        <pc:spChg chg="del mod">
          <ac:chgData name="Daniel Khashabi" userId="62390808-c838-45e6-be59-d6fd0d208bc8" providerId="ADAL" clId="{BF4D372A-EB5D-9148-B8E0-DCF12512A5C1}" dt="2023-04-01T18:22:56.658" v="11026" actId="478"/>
          <ac:spMkLst>
            <pc:docMk/>
            <pc:sldMk cId="2587123090" sldId="1834"/>
            <ac:spMk id="3" creationId="{00000000-0000-0000-0000-000000000000}"/>
          </ac:spMkLst>
        </pc:spChg>
        <pc:spChg chg="add mod ord">
          <ac:chgData name="Daniel Khashabi" userId="62390808-c838-45e6-be59-d6fd0d208bc8" providerId="ADAL" clId="{BF4D372A-EB5D-9148-B8E0-DCF12512A5C1}" dt="2023-04-01T18:23:10.406" v="11033" actId="20577"/>
          <ac:spMkLst>
            <pc:docMk/>
            <pc:sldMk cId="2587123090" sldId="1834"/>
            <ac:spMk id="6" creationId="{7AB81FAE-4777-63C8-D672-9A4ACE74DF4E}"/>
          </ac:spMkLst>
        </pc:spChg>
      </pc:sldChg>
      <pc:sldChg chg="delSp modSp add mod">
        <pc:chgData name="Daniel Khashabi" userId="62390808-c838-45e6-be59-d6fd0d208bc8" providerId="ADAL" clId="{BF4D372A-EB5D-9148-B8E0-DCF12512A5C1}" dt="2023-04-04T02:08:42.759" v="14555" actId="14100"/>
        <pc:sldMkLst>
          <pc:docMk/>
          <pc:sldMk cId="3852226834" sldId="1834"/>
        </pc:sldMkLst>
        <pc:spChg chg="mod">
          <ac:chgData name="Daniel Khashabi" userId="62390808-c838-45e6-be59-d6fd0d208bc8" providerId="ADAL" clId="{BF4D372A-EB5D-9148-B8E0-DCF12512A5C1}" dt="2023-04-04T02:07:53.300" v="14391" actId="20577"/>
          <ac:spMkLst>
            <pc:docMk/>
            <pc:sldMk cId="3852226834" sldId="1834"/>
            <ac:spMk id="2" creationId="{00000000-0000-0000-0000-000000000000}"/>
          </ac:spMkLst>
        </pc:spChg>
        <pc:spChg chg="del">
          <ac:chgData name="Daniel Khashabi" userId="62390808-c838-45e6-be59-d6fd0d208bc8" providerId="ADAL" clId="{BF4D372A-EB5D-9148-B8E0-DCF12512A5C1}" dt="2023-04-04T02:08:31.359" v="14546" actId="478"/>
          <ac:spMkLst>
            <pc:docMk/>
            <pc:sldMk cId="3852226834" sldId="1834"/>
            <ac:spMk id="4" creationId="{00000000-0000-0000-0000-000000000000}"/>
          </ac:spMkLst>
        </pc:spChg>
        <pc:spChg chg="mod">
          <ac:chgData name="Daniel Khashabi" userId="62390808-c838-45e6-be59-d6fd0d208bc8" providerId="ADAL" clId="{BF4D372A-EB5D-9148-B8E0-DCF12512A5C1}" dt="2023-04-04T02:08:42.759" v="14555" actId="14100"/>
          <ac:spMkLst>
            <pc:docMk/>
            <pc:sldMk cId="3852226834" sldId="1834"/>
            <ac:spMk id="5" creationId="{00000000-0000-0000-0000-000000000000}"/>
          </ac:spMkLst>
        </pc:spChg>
        <pc:spChg chg="mod">
          <ac:chgData name="Daniel Khashabi" userId="62390808-c838-45e6-be59-d6fd0d208bc8" providerId="ADAL" clId="{BF4D372A-EB5D-9148-B8E0-DCF12512A5C1}" dt="2023-04-04T02:08:25.115" v="14543" actId="20577"/>
          <ac:spMkLst>
            <pc:docMk/>
            <pc:sldMk cId="3852226834" sldId="1834"/>
            <ac:spMk id="6" creationId="{7AB81FAE-4777-63C8-D672-9A4ACE74DF4E}"/>
          </ac:spMkLst>
        </pc:spChg>
      </pc:sldChg>
      <pc:sldChg chg="add del">
        <pc:chgData name="Daniel Khashabi" userId="62390808-c838-45e6-be59-d6fd0d208bc8" providerId="ADAL" clId="{BF4D372A-EB5D-9148-B8E0-DCF12512A5C1}" dt="2023-03-30T23:16:24.835" v="9" actId="2696"/>
        <pc:sldMkLst>
          <pc:docMk/>
          <pc:sldMk cId="1827045477" sldId="1835"/>
        </pc:sldMkLst>
      </pc:sldChg>
      <pc:sldChg chg="addSp delSp modSp new del mod ord modClrScheme chgLayout">
        <pc:chgData name="Daniel Khashabi" userId="62390808-c838-45e6-be59-d6fd0d208bc8" providerId="ADAL" clId="{BF4D372A-EB5D-9148-B8E0-DCF12512A5C1}" dt="2023-04-04T23:25:25.642" v="19422" actId="2696"/>
        <pc:sldMkLst>
          <pc:docMk/>
          <pc:sldMk cId="3438807025" sldId="1835"/>
        </pc:sldMkLst>
        <pc:spChg chg="del mod ord">
          <ac:chgData name="Daniel Khashabi" userId="62390808-c838-45e6-be59-d6fd0d208bc8" providerId="ADAL" clId="{BF4D372A-EB5D-9148-B8E0-DCF12512A5C1}" dt="2023-03-30T23:20:02.870" v="68" actId="700"/>
          <ac:spMkLst>
            <pc:docMk/>
            <pc:sldMk cId="3438807025" sldId="1835"/>
            <ac:spMk id="2" creationId="{154C4A7C-A9BC-788E-9570-99B6D351C151}"/>
          </ac:spMkLst>
        </pc:spChg>
        <pc:spChg chg="del mod ord">
          <ac:chgData name="Daniel Khashabi" userId="62390808-c838-45e6-be59-d6fd0d208bc8" providerId="ADAL" clId="{BF4D372A-EB5D-9148-B8E0-DCF12512A5C1}" dt="2023-03-30T23:20:02.870" v="68" actId="700"/>
          <ac:spMkLst>
            <pc:docMk/>
            <pc:sldMk cId="3438807025" sldId="1835"/>
            <ac:spMk id="3" creationId="{9C5137D2-0CD7-1EEB-9885-74F48005F3D1}"/>
          </ac:spMkLst>
        </pc:spChg>
        <pc:spChg chg="add mod ord">
          <ac:chgData name="Daniel Khashabi" userId="62390808-c838-45e6-be59-d6fd0d208bc8" providerId="ADAL" clId="{BF4D372A-EB5D-9148-B8E0-DCF12512A5C1}" dt="2023-04-04T14:09:12.713" v="17271" actId="20577"/>
          <ac:spMkLst>
            <pc:docMk/>
            <pc:sldMk cId="3438807025" sldId="1835"/>
            <ac:spMk id="4" creationId="{D4AA27D9-EC35-370C-0877-7BE0863B50E3}"/>
          </ac:spMkLst>
        </pc:spChg>
        <pc:spChg chg="add mod ord">
          <ac:chgData name="Daniel Khashabi" userId="62390808-c838-45e6-be59-d6fd0d208bc8" providerId="ADAL" clId="{BF4D372A-EB5D-9148-B8E0-DCF12512A5C1}" dt="2023-04-04T14:13:59.908" v="17897" actId="15"/>
          <ac:spMkLst>
            <pc:docMk/>
            <pc:sldMk cId="3438807025" sldId="1835"/>
            <ac:spMk id="5" creationId="{0D9AC938-14E0-4602-5256-D863E1AFC640}"/>
          </ac:spMkLst>
        </pc:spChg>
      </pc:sldChg>
      <pc:sldChg chg="modSp add del">
        <pc:chgData name="Daniel Khashabi" userId="62390808-c838-45e6-be59-d6fd0d208bc8" providerId="ADAL" clId="{BF4D372A-EB5D-9148-B8E0-DCF12512A5C1}" dt="2023-03-31T02:10:19.776" v="1979" actId="2696"/>
        <pc:sldMkLst>
          <pc:docMk/>
          <pc:sldMk cId="0" sldId="1836"/>
        </pc:sldMkLst>
        <pc:spChg chg="mod">
          <ac:chgData name="Daniel Khashabi" userId="62390808-c838-45e6-be59-d6fd0d208bc8" providerId="ADAL" clId="{BF4D372A-EB5D-9148-B8E0-DCF12512A5C1}" dt="2023-03-30T23:38:02.146" v="142"/>
          <ac:spMkLst>
            <pc:docMk/>
            <pc:sldMk cId="0" sldId="1836"/>
            <ac:spMk id="2" creationId="{00000000-0000-0000-0000-000000000000}"/>
          </ac:spMkLst>
        </pc:spChg>
        <pc:spChg chg="mod">
          <ac:chgData name="Daniel Khashabi" userId="62390808-c838-45e6-be59-d6fd0d208bc8" providerId="ADAL" clId="{BF4D372A-EB5D-9148-B8E0-DCF12512A5C1}" dt="2023-03-30T23:38:02.146" v="142"/>
          <ac:spMkLst>
            <pc:docMk/>
            <pc:sldMk cId="0" sldId="1836"/>
            <ac:spMk id="5" creationId="{00000000-0000-0000-0000-000000000000}"/>
          </ac:spMkLst>
        </pc:spChg>
        <pc:spChg chg="mod">
          <ac:chgData name="Daniel Khashabi" userId="62390808-c838-45e6-be59-d6fd0d208bc8" providerId="ADAL" clId="{BF4D372A-EB5D-9148-B8E0-DCF12512A5C1}" dt="2023-03-30T23:38:02.146" v="142"/>
          <ac:spMkLst>
            <pc:docMk/>
            <pc:sldMk cId="0" sldId="1836"/>
            <ac:spMk id="7" creationId="{00000000-0000-0000-0000-000000000000}"/>
          </ac:spMkLst>
        </pc:spChg>
        <pc:spChg chg="mod">
          <ac:chgData name="Daniel Khashabi" userId="62390808-c838-45e6-be59-d6fd0d208bc8" providerId="ADAL" clId="{BF4D372A-EB5D-9148-B8E0-DCF12512A5C1}" dt="2023-03-30T23:38:02.146" v="142"/>
          <ac:spMkLst>
            <pc:docMk/>
            <pc:sldMk cId="0" sldId="1836"/>
            <ac:spMk id="8" creationId="{00000000-0000-0000-0000-000000000000}"/>
          </ac:spMkLst>
        </pc:spChg>
      </pc:sldChg>
      <pc:sldChg chg="modSp add del">
        <pc:chgData name="Daniel Khashabi" userId="62390808-c838-45e6-be59-d6fd0d208bc8" providerId="ADAL" clId="{BF4D372A-EB5D-9148-B8E0-DCF12512A5C1}" dt="2023-03-31T02:52:56.192" v="2521" actId="2696"/>
        <pc:sldMkLst>
          <pc:docMk/>
          <pc:sldMk cId="0" sldId="1837"/>
        </pc:sldMkLst>
        <pc:spChg chg="mod">
          <ac:chgData name="Daniel Khashabi" userId="62390808-c838-45e6-be59-d6fd0d208bc8" providerId="ADAL" clId="{BF4D372A-EB5D-9148-B8E0-DCF12512A5C1}" dt="2023-03-30T23:38:02.146" v="142"/>
          <ac:spMkLst>
            <pc:docMk/>
            <pc:sldMk cId="0" sldId="1837"/>
            <ac:spMk id="2" creationId="{00000000-0000-0000-0000-000000000000}"/>
          </ac:spMkLst>
        </pc:spChg>
        <pc:spChg chg="mod">
          <ac:chgData name="Daniel Khashabi" userId="62390808-c838-45e6-be59-d6fd0d208bc8" providerId="ADAL" clId="{BF4D372A-EB5D-9148-B8E0-DCF12512A5C1}" dt="2023-03-30T23:38:02.146" v="142"/>
          <ac:spMkLst>
            <pc:docMk/>
            <pc:sldMk cId="0" sldId="1837"/>
            <ac:spMk id="3" creationId="{00000000-0000-0000-0000-000000000000}"/>
          </ac:spMkLst>
        </pc:spChg>
        <pc:spChg chg="mod">
          <ac:chgData name="Daniel Khashabi" userId="62390808-c838-45e6-be59-d6fd0d208bc8" providerId="ADAL" clId="{BF4D372A-EB5D-9148-B8E0-DCF12512A5C1}" dt="2023-03-30T23:38:02.146" v="142"/>
          <ac:spMkLst>
            <pc:docMk/>
            <pc:sldMk cId="0" sldId="1837"/>
            <ac:spMk id="4" creationId="{00000000-0000-0000-0000-000000000000}"/>
          </ac:spMkLst>
        </pc:spChg>
        <pc:spChg chg="mod">
          <ac:chgData name="Daniel Khashabi" userId="62390808-c838-45e6-be59-d6fd0d208bc8" providerId="ADAL" clId="{BF4D372A-EB5D-9148-B8E0-DCF12512A5C1}" dt="2023-03-30T23:38:02.146" v="142"/>
          <ac:spMkLst>
            <pc:docMk/>
            <pc:sldMk cId="0" sldId="1837"/>
            <ac:spMk id="5" creationId="{00000000-0000-0000-0000-000000000000}"/>
          </ac:spMkLst>
        </pc:spChg>
        <pc:spChg chg="mod">
          <ac:chgData name="Daniel Khashabi" userId="62390808-c838-45e6-be59-d6fd0d208bc8" providerId="ADAL" clId="{BF4D372A-EB5D-9148-B8E0-DCF12512A5C1}" dt="2023-03-30T23:38:02.146" v="142"/>
          <ac:spMkLst>
            <pc:docMk/>
            <pc:sldMk cId="0" sldId="1837"/>
            <ac:spMk id="8" creationId="{00000000-0000-0000-0000-000000000000}"/>
          </ac:spMkLst>
        </pc:spChg>
        <pc:spChg chg="mod">
          <ac:chgData name="Daniel Khashabi" userId="62390808-c838-45e6-be59-d6fd0d208bc8" providerId="ADAL" clId="{BF4D372A-EB5D-9148-B8E0-DCF12512A5C1}" dt="2023-03-30T23:38:02.146" v="142"/>
          <ac:spMkLst>
            <pc:docMk/>
            <pc:sldMk cId="0" sldId="1837"/>
            <ac:spMk id="13" creationId="{00000000-0000-0000-0000-000000000000}"/>
          </ac:spMkLst>
        </pc:spChg>
      </pc:sldChg>
      <pc:sldChg chg="modSp add del mod">
        <pc:chgData name="Daniel Khashabi" userId="62390808-c838-45e6-be59-d6fd0d208bc8" providerId="ADAL" clId="{BF4D372A-EB5D-9148-B8E0-DCF12512A5C1}" dt="2023-03-31T03:41:28.389" v="2575" actId="2696"/>
        <pc:sldMkLst>
          <pc:docMk/>
          <pc:sldMk cId="0" sldId="1838"/>
        </pc:sldMkLst>
        <pc:spChg chg="mod">
          <ac:chgData name="Daniel Khashabi" userId="62390808-c838-45e6-be59-d6fd0d208bc8" providerId="ADAL" clId="{BF4D372A-EB5D-9148-B8E0-DCF12512A5C1}" dt="2023-03-30T23:38:02.146" v="142"/>
          <ac:spMkLst>
            <pc:docMk/>
            <pc:sldMk cId="0" sldId="1838"/>
            <ac:spMk id="2" creationId="{00000000-0000-0000-0000-000000000000}"/>
          </ac:spMkLst>
        </pc:spChg>
        <pc:spChg chg="mod">
          <ac:chgData name="Daniel Khashabi" userId="62390808-c838-45e6-be59-d6fd0d208bc8" providerId="ADAL" clId="{BF4D372A-EB5D-9148-B8E0-DCF12512A5C1}" dt="2023-03-30T23:38:02.146" v="142"/>
          <ac:spMkLst>
            <pc:docMk/>
            <pc:sldMk cId="0" sldId="1838"/>
            <ac:spMk id="6" creationId="{00000000-0000-0000-0000-000000000000}"/>
          </ac:spMkLst>
        </pc:spChg>
        <pc:spChg chg="mod">
          <ac:chgData name="Daniel Khashabi" userId="62390808-c838-45e6-be59-d6fd0d208bc8" providerId="ADAL" clId="{BF4D372A-EB5D-9148-B8E0-DCF12512A5C1}" dt="2023-03-30T23:38:02.146" v="142"/>
          <ac:spMkLst>
            <pc:docMk/>
            <pc:sldMk cId="0" sldId="1838"/>
            <ac:spMk id="7" creationId="{00000000-0000-0000-0000-000000000000}"/>
          </ac:spMkLst>
        </pc:spChg>
        <pc:spChg chg="mod">
          <ac:chgData name="Daniel Khashabi" userId="62390808-c838-45e6-be59-d6fd0d208bc8" providerId="ADAL" clId="{BF4D372A-EB5D-9148-B8E0-DCF12512A5C1}" dt="2023-03-31T03:41:06.467" v="2565" actId="14100"/>
          <ac:spMkLst>
            <pc:docMk/>
            <pc:sldMk cId="0" sldId="1838"/>
            <ac:spMk id="8" creationId="{00000000-0000-0000-0000-000000000000}"/>
          </ac:spMkLst>
        </pc:spChg>
        <pc:spChg chg="mod">
          <ac:chgData name="Daniel Khashabi" userId="62390808-c838-45e6-be59-d6fd0d208bc8" providerId="ADAL" clId="{BF4D372A-EB5D-9148-B8E0-DCF12512A5C1}" dt="2023-03-30T23:38:02.146" v="142"/>
          <ac:spMkLst>
            <pc:docMk/>
            <pc:sldMk cId="0" sldId="1838"/>
            <ac:spMk id="9" creationId="{00000000-0000-0000-0000-000000000000}"/>
          </ac:spMkLst>
        </pc:spChg>
        <pc:spChg chg="mod">
          <ac:chgData name="Daniel Khashabi" userId="62390808-c838-45e6-be59-d6fd0d208bc8" providerId="ADAL" clId="{BF4D372A-EB5D-9148-B8E0-DCF12512A5C1}" dt="2023-03-30T23:38:02.146" v="142"/>
          <ac:spMkLst>
            <pc:docMk/>
            <pc:sldMk cId="0" sldId="1838"/>
            <ac:spMk id="10" creationId="{00000000-0000-0000-0000-000000000000}"/>
          </ac:spMkLst>
        </pc:spChg>
      </pc:sldChg>
      <pc:sldChg chg="modSp add del">
        <pc:chgData name="Daniel Khashabi" userId="62390808-c838-45e6-be59-d6fd0d208bc8" providerId="ADAL" clId="{BF4D372A-EB5D-9148-B8E0-DCF12512A5C1}" dt="2023-03-31T03:42:06.179" v="2583" actId="2696"/>
        <pc:sldMkLst>
          <pc:docMk/>
          <pc:sldMk cId="0" sldId="1839"/>
        </pc:sldMkLst>
        <pc:spChg chg="mod">
          <ac:chgData name="Daniel Khashabi" userId="62390808-c838-45e6-be59-d6fd0d208bc8" providerId="ADAL" clId="{BF4D372A-EB5D-9148-B8E0-DCF12512A5C1}" dt="2023-03-30T23:38:02.146" v="142"/>
          <ac:spMkLst>
            <pc:docMk/>
            <pc:sldMk cId="0" sldId="1839"/>
            <ac:spMk id="2" creationId="{00000000-0000-0000-0000-000000000000}"/>
          </ac:spMkLst>
        </pc:spChg>
        <pc:spChg chg="mod">
          <ac:chgData name="Daniel Khashabi" userId="62390808-c838-45e6-be59-d6fd0d208bc8" providerId="ADAL" clId="{BF4D372A-EB5D-9148-B8E0-DCF12512A5C1}" dt="2023-03-30T23:38:02.146" v="142"/>
          <ac:spMkLst>
            <pc:docMk/>
            <pc:sldMk cId="0" sldId="1839"/>
            <ac:spMk id="8" creationId="{00000000-0000-0000-0000-000000000000}"/>
          </ac:spMkLst>
        </pc:spChg>
        <pc:spChg chg="mod">
          <ac:chgData name="Daniel Khashabi" userId="62390808-c838-45e6-be59-d6fd0d208bc8" providerId="ADAL" clId="{BF4D372A-EB5D-9148-B8E0-DCF12512A5C1}" dt="2023-03-30T23:38:02.146" v="142"/>
          <ac:spMkLst>
            <pc:docMk/>
            <pc:sldMk cId="0" sldId="1839"/>
            <ac:spMk id="9" creationId="{00000000-0000-0000-0000-000000000000}"/>
          </ac:spMkLst>
        </pc:spChg>
        <pc:spChg chg="mod">
          <ac:chgData name="Daniel Khashabi" userId="62390808-c838-45e6-be59-d6fd0d208bc8" providerId="ADAL" clId="{BF4D372A-EB5D-9148-B8E0-DCF12512A5C1}" dt="2023-03-30T23:38:02.146" v="142"/>
          <ac:spMkLst>
            <pc:docMk/>
            <pc:sldMk cId="0" sldId="1839"/>
            <ac:spMk id="10" creationId="{00000000-0000-0000-0000-000000000000}"/>
          </ac:spMkLst>
        </pc:spChg>
        <pc:spChg chg="mod">
          <ac:chgData name="Daniel Khashabi" userId="62390808-c838-45e6-be59-d6fd0d208bc8" providerId="ADAL" clId="{BF4D372A-EB5D-9148-B8E0-DCF12512A5C1}" dt="2023-03-30T23:38:02.146" v="142"/>
          <ac:spMkLst>
            <pc:docMk/>
            <pc:sldMk cId="0" sldId="1839"/>
            <ac:spMk id="11" creationId="{00000000-0000-0000-0000-000000000000}"/>
          </ac:spMkLst>
        </pc:spChg>
        <pc:spChg chg="mod">
          <ac:chgData name="Daniel Khashabi" userId="62390808-c838-45e6-be59-d6fd0d208bc8" providerId="ADAL" clId="{BF4D372A-EB5D-9148-B8E0-DCF12512A5C1}" dt="2023-03-30T23:38:02.146" v="142"/>
          <ac:spMkLst>
            <pc:docMk/>
            <pc:sldMk cId="0" sldId="1839"/>
            <ac:spMk id="12" creationId="{00000000-0000-0000-0000-000000000000}"/>
          </ac:spMkLst>
        </pc:spChg>
      </pc:sldChg>
      <pc:sldChg chg="modSp add del">
        <pc:chgData name="Daniel Khashabi" userId="62390808-c838-45e6-be59-d6fd0d208bc8" providerId="ADAL" clId="{BF4D372A-EB5D-9148-B8E0-DCF12512A5C1}" dt="2023-03-31T03:44:47.776" v="2830" actId="2696"/>
        <pc:sldMkLst>
          <pc:docMk/>
          <pc:sldMk cId="0" sldId="1840"/>
        </pc:sldMkLst>
        <pc:spChg chg="mod">
          <ac:chgData name="Daniel Khashabi" userId="62390808-c838-45e6-be59-d6fd0d208bc8" providerId="ADAL" clId="{BF4D372A-EB5D-9148-B8E0-DCF12512A5C1}" dt="2023-03-30T23:38:02.146" v="142"/>
          <ac:spMkLst>
            <pc:docMk/>
            <pc:sldMk cId="0" sldId="1840"/>
            <ac:spMk id="2" creationId="{00000000-0000-0000-0000-000000000000}"/>
          </ac:spMkLst>
        </pc:spChg>
        <pc:spChg chg="mod">
          <ac:chgData name="Daniel Khashabi" userId="62390808-c838-45e6-be59-d6fd0d208bc8" providerId="ADAL" clId="{BF4D372A-EB5D-9148-B8E0-DCF12512A5C1}" dt="2023-03-30T23:38:02.146" v="142"/>
          <ac:spMkLst>
            <pc:docMk/>
            <pc:sldMk cId="0" sldId="1840"/>
            <ac:spMk id="3" creationId="{00000000-0000-0000-0000-000000000000}"/>
          </ac:spMkLst>
        </pc:spChg>
        <pc:spChg chg="mod">
          <ac:chgData name="Daniel Khashabi" userId="62390808-c838-45e6-be59-d6fd0d208bc8" providerId="ADAL" clId="{BF4D372A-EB5D-9148-B8E0-DCF12512A5C1}" dt="2023-03-30T23:38:02.146" v="142"/>
          <ac:spMkLst>
            <pc:docMk/>
            <pc:sldMk cId="0" sldId="1840"/>
            <ac:spMk id="5" creationId="{00000000-0000-0000-0000-000000000000}"/>
          </ac:spMkLst>
        </pc:spChg>
      </pc:sldChg>
      <pc:sldChg chg="addSp delSp modSp new mod modClrScheme chgLayout">
        <pc:chgData name="Daniel Khashabi" userId="62390808-c838-45e6-be59-d6fd0d208bc8" providerId="ADAL" clId="{BF4D372A-EB5D-9148-B8E0-DCF12512A5C1}" dt="2023-03-30T23:53:53.503" v="244" actId="1035"/>
        <pc:sldMkLst>
          <pc:docMk/>
          <pc:sldMk cId="3461807454" sldId="1841"/>
        </pc:sldMkLst>
        <pc:spChg chg="del mod ord">
          <ac:chgData name="Daniel Khashabi" userId="62390808-c838-45e6-be59-d6fd0d208bc8" providerId="ADAL" clId="{BF4D372A-EB5D-9148-B8E0-DCF12512A5C1}" dt="2023-03-30T23:53:27.808" v="158" actId="700"/>
          <ac:spMkLst>
            <pc:docMk/>
            <pc:sldMk cId="3461807454" sldId="1841"/>
            <ac:spMk id="2" creationId="{0397F3D7-9032-F4D1-FE12-ED33EEDBD1B6}"/>
          </ac:spMkLst>
        </pc:spChg>
        <pc:spChg chg="del mod ord">
          <ac:chgData name="Daniel Khashabi" userId="62390808-c838-45e6-be59-d6fd0d208bc8" providerId="ADAL" clId="{BF4D372A-EB5D-9148-B8E0-DCF12512A5C1}" dt="2023-03-30T23:53:27.808" v="158" actId="700"/>
          <ac:spMkLst>
            <pc:docMk/>
            <pc:sldMk cId="3461807454" sldId="1841"/>
            <ac:spMk id="3" creationId="{4C826C03-20E7-0BC4-5D00-BD623845F272}"/>
          </ac:spMkLst>
        </pc:spChg>
        <pc:spChg chg="add mod ord">
          <ac:chgData name="Daniel Khashabi" userId="62390808-c838-45e6-be59-d6fd0d208bc8" providerId="ADAL" clId="{BF4D372A-EB5D-9148-B8E0-DCF12512A5C1}" dt="2023-03-30T23:53:53.503" v="244" actId="1035"/>
          <ac:spMkLst>
            <pc:docMk/>
            <pc:sldMk cId="3461807454" sldId="1841"/>
            <ac:spMk id="4" creationId="{14871816-2C14-73BA-F0E6-877B16A1CC90}"/>
          </ac:spMkLst>
        </pc:spChg>
        <pc:spChg chg="add del mod ord">
          <ac:chgData name="Daniel Khashabi" userId="62390808-c838-45e6-be59-d6fd0d208bc8" providerId="ADAL" clId="{BF4D372A-EB5D-9148-B8E0-DCF12512A5C1}" dt="2023-03-30T23:53:49.278" v="222" actId="478"/>
          <ac:spMkLst>
            <pc:docMk/>
            <pc:sldMk cId="3461807454" sldId="1841"/>
            <ac:spMk id="5" creationId="{E1158C7E-76EB-E19B-9BF9-CBC150646FCB}"/>
          </ac:spMkLst>
        </pc:spChg>
      </pc:sldChg>
      <pc:sldChg chg="addSp delSp modSp new mod">
        <pc:chgData name="Daniel Khashabi" userId="62390808-c838-45e6-be59-d6fd0d208bc8" providerId="ADAL" clId="{BF4D372A-EB5D-9148-B8E0-DCF12512A5C1}" dt="2023-04-04T14:17:25.777" v="17931" actId="1035"/>
        <pc:sldMkLst>
          <pc:docMk/>
          <pc:sldMk cId="529587821" sldId="1842"/>
        </pc:sldMkLst>
        <pc:spChg chg="mod">
          <ac:chgData name="Daniel Khashabi" userId="62390808-c838-45e6-be59-d6fd0d208bc8" providerId="ADAL" clId="{BF4D372A-EB5D-9148-B8E0-DCF12512A5C1}" dt="2023-03-30T23:58:01.424" v="328" actId="27636"/>
          <ac:spMkLst>
            <pc:docMk/>
            <pc:sldMk cId="529587821" sldId="1842"/>
            <ac:spMk id="2" creationId="{8EAC1940-EE29-8F2A-9328-A2D11C878C42}"/>
          </ac:spMkLst>
        </pc:spChg>
        <pc:spChg chg="mod">
          <ac:chgData name="Daniel Khashabi" userId="62390808-c838-45e6-be59-d6fd0d208bc8" providerId="ADAL" clId="{BF4D372A-EB5D-9148-B8E0-DCF12512A5C1}" dt="2023-04-04T14:17:25.777" v="17931" actId="1035"/>
          <ac:spMkLst>
            <pc:docMk/>
            <pc:sldMk cId="529587821" sldId="1842"/>
            <ac:spMk id="3" creationId="{F9D83586-0D88-8431-97A0-4A9DECF39B3A}"/>
          </ac:spMkLst>
        </pc:spChg>
        <pc:spChg chg="add del mod">
          <ac:chgData name="Daniel Khashabi" userId="62390808-c838-45e6-be59-d6fd0d208bc8" providerId="ADAL" clId="{BF4D372A-EB5D-9148-B8E0-DCF12512A5C1}" dt="2023-04-01T01:26:32.240" v="5396" actId="478"/>
          <ac:spMkLst>
            <pc:docMk/>
            <pc:sldMk cId="529587821" sldId="1842"/>
            <ac:spMk id="4" creationId="{00358EEA-DDD4-FF13-EE63-0FF117300C18}"/>
          </ac:spMkLst>
        </pc:spChg>
        <pc:spChg chg="add del mod">
          <ac:chgData name="Daniel Khashabi" userId="62390808-c838-45e6-be59-d6fd0d208bc8" providerId="ADAL" clId="{BF4D372A-EB5D-9148-B8E0-DCF12512A5C1}" dt="2023-04-01T18:21:43.960" v="11015" actId="20577"/>
          <ac:spMkLst>
            <pc:docMk/>
            <pc:sldMk cId="529587821" sldId="1842"/>
            <ac:spMk id="5" creationId="{D0983BCE-5A1F-6A60-D9F9-8EF3C86DFCAC}"/>
          </ac:spMkLst>
        </pc:spChg>
      </pc:sldChg>
      <pc:sldChg chg="addSp modSp new mod modAnim">
        <pc:chgData name="Daniel Khashabi" userId="62390808-c838-45e6-be59-d6fd0d208bc8" providerId="ADAL" clId="{BF4D372A-EB5D-9148-B8E0-DCF12512A5C1}" dt="2023-04-04T15:23:30.445" v="17945"/>
        <pc:sldMkLst>
          <pc:docMk/>
          <pc:sldMk cId="1083432775" sldId="1843"/>
        </pc:sldMkLst>
        <pc:spChg chg="mod">
          <ac:chgData name="Daniel Khashabi" userId="62390808-c838-45e6-be59-d6fd0d208bc8" providerId="ADAL" clId="{BF4D372A-EB5D-9148-B8E0-DCF12512A5C1}" dt="2023-03-31T00:47:20.396" v="704" actId="20577"/>
          <ac:spMkLst>
            <pc:docMk/>
            <pc:sldMk cId="1083432775" sldId="1843"/>
            <ac:spMk id="2" creationId="{E0DC6750-2D96-46B2-EED1-F9280C9E78C1}"/>
          </ac:spMkLst>
        </pc:spChg>
        <pc:spChg chg="add mod">
          <ac:chgData name="Daniel Khashabi" userId="62390808-c838-45e6-be59-d6fd0d208bc8" providerId="ADAL" clId="{BF4D372A-EB5D-9148-B8E0-DCF12512A5C1}" dt="2023-04-04T15:23:30.445" v="17945"/>
          <ac:spMkLst>
            <pc:docMk/>
            <pc:sldMk cId="1083432775" sldId="1843"/>
            <ac:spMk id="7" creationId="{9BE5D435-1A33-878F-FC18-149765B98036}"/>
          </ac:spMkLst>
        </pc:spChg>
        <pc:spChg chg="add mod">
          <ac:chgData name="Daniel Khashabi" userId="62390808-c838-45e6-be59-d6fd0d208bc8" providerId="ADAL" clId="{BF4D372A-EB5D-9148-B8E0-DCF12512A5C1}" dt="2023-03-31T00:51:16.232" v="730" actId="20577"/>
          <ac:spMkLst>
            <pc:docMk/>
            <pc:sldMk cId="1083432775" sldId="1843"/>
            <ac:spMk id="8" creationId="{B2289E29-7251-E109-F6B9-0D2A022D47B5}"/>
          </ac:spMkLst>
        </pc:spChg>
        <pc:grpChg chg="add mod">
          <ac:chgData name="Daniel Khashabi" userId="62390808-c838-45e6-be59-d6fd0d208bc8" providerId="ADAL" clId="{BF4D372A-EB5D-9148-B8E0-DCF12512A5C1}" dt="2023-03-31T00:38:49.956" v="633" actId="1076"/>
          <ac:grpSpMkLst>
            <pc:docMk/>
            <pc:sldMk cId="1083432775" sldId="1843"/>
            <ac:grpSpMk id="4" creationId="{70FF1BB4-9241-3AE2-42EC-8FB1BEEE3741}"/>
          </ac:grpSpMkLst>
        </pc:grpChg>
        <pc:picChg chg="mod">
          <ac:chgData name="Daniel Khashabi" userId="62390808-c838-45e6-be59-d6fd0d208bc8" providerId="ADAL" clId="{BF4D372A-EB5D-9148-B8E0-DCF12512A5C1}" dt="2023-03-31T00:38:05.525" v="614"/>
          <ac:picMkLst>
            <pc:docMk/>
            <pc:sldMk cId="1083432775" sldId="1843"/>
            <ac:picMk id="5" creationId="{BF7A9982-B5E3-8F6C-904D-004EC085ABDF}"/>
          </ac:picMkLst>
        </pc:picChg>
        <pc:picChg chg="mod">
          <ac:chgData name="Daniel Khashabi" userId="62390808-c838-45e6-be59-d6fd0d208bc8" providerId="ADAL" clId="{BF4D372A-EB5D-9148-B8E0-DCF12512A5C1}" dt="2023-03-31T00:38:05.525" v="614"/>
          <ac:picMkLst>
            <pc:docMk/>
            <pc:sldMk cId="1083432775" sldId="1843"/>
            <ac:picMk id="6" creationId="{35BD377B-3B72-162C-04B8-F82362904A3C}"/>
          </ac:picMkLst>
        </pc:picChg>
      </pc:sldChg>
      <pc:sldChg chg="addSp delSp modSp add mod">
        <pc:chgData name="Daniel Khashabi" userId="62390808-c838-45e6-be59-d6fd0d208bc8" providerId="ADAL" clId="{BF4D372A-EB5D-9148-B8E0-DCF12512A5C1}" dt="2023-04-04T15:23:26.010" v="17944" actId="207"/>
        <pc:sldMkLst>
          <pc:docMk/>
          <pc:sldMk cId="3402956200" sldId="1844"/>
        </pc:sldMkLst>
        <pc:spChg chg="mod">
          <ac:chgData name="Daniel Khashabi" userId="62390808-c838-45e6-be59-d6fd0d208bc8" providerId="ADAL" clId="{BF4D372A-EB5D-9148-B8E0-DCF12512A5C1}" dt="2023-03-31T00:47:36.210" v="705"/>
          <ac:spMkLst>
            <pc:docMk/>
            <pc:sldMk cId="3402956200" sldId="1844"/>
            <ac:spMk id="2" creationId="{E0DC6750-2D96-46B2-EED1-F9280C9E78C1}"/>
          </ac:spMkLst>
        </pc:spChg>
        <pc:spChg chg="del">
          <ac:chgData name="Daniel Khashabi" userId="62390808-c838-45e6-be59-d6fd0d208bc8" providerId="ADAL" clId="{BF4D372A-EB5D-9148-B8E0-DCF12512A5C1}" dt="2023-03-31T00:48:43.303" v="722" actId="478"/>
          <ac:spMkLst>
            <pc:docMk/>
            <pc:sldMk cId="3402956200" sldId="1844"/>
            <ac:spMk id="7" creationId="{9BE5D435-1A33-878F-FC18-149765B98036}"/>
          </ac:spMkLst>
        </pc:spChg>
        <pc:spChg chg="add del">
          <ac:chgData name="Daniel Khashabi" userId="62390808-c838-45e6-be59-d6fd0d208bc8" providerId="ADAL" clId="{BF4D372A-EB5D-9148-B8E0-DCF12512A5C1}" dt="2023-03-31T00:40:23.753" v="647" actId="478"/>
          <ac:spMkLst>
            <pc:docMk/>
            <pc:sldMk cId="3402956200" sldId="1844"/>
            <ac:spMk id="9" creationId="{E64F15EE-B703-3FF8-23C0-38684BB38590}"/>
          </ac:spMkLst>
        </pc:spChg>
        <pc:spChg chg="add del">
          <ac:chgData name="Daniel Khashabi" userId="62390808-c838-45e6-be59-d6fd0d208bc8" providerId="ADAL" clId="{BF4D372A-EB5D-9148-B8E0-DCF12512A5C1}" dt="2023-03-31T00:40:31.163" v="649" actId="22"/>
          <ac:spMkLst>
            <pc:docMk/>
            <pc:sldMk cId="3402956200" sldId="1844"/>
            <ac:spMk id="11" creationId="{0DF2C6B0-0BAC-47C9-4450-05FA9E4EBD71}"/>
          </ac:spMkLst>
        </pc:spChg>
        <pc:spChg chg="add mod">
          <ac:chgData name="Daniel Khashabi" userId="62390808-c838-45e6-be59-d6fd0d208bc8" providerId="ADAL" clId="{BF4D372A-EB5D-9148-B8E0-DCF12512A5C1}" dt="2023-04-04T00:50:49.813" v="12960" actId="14100"/>
          <ac:spMkLst>
            <pc:docMk/>
            <pc:sldMk cId="3402956200" sldId="1844"/>
            <ac:spMk id="13" creationId="{62B2168E-7EF4-26C1-0739-407B90151A54}"/>
          </ac:spMkLst>
        </pc:spChg>
        <pc:spChg chg="add mod">
          <ac:chgData name="Daniel Khashabi" userId="62390808-c838-45e6-be59-d6fd0d208bc8" providerId="ADAL" clId="{BF4D372A-EB5D-9148-B8E0-DCF12512A5C1}" dt="2023-04-04T15:23:26.010" v="17944" actId="207"/>
          <ac:spMkLst>
            <pc:docMk/>
            <pc:sldMk cId="3402956200" sldId="1844"/>
            <ac:spMk id="14" creationId="{724CFC53-9E08-D2F2-2AD0-8371F9F5836E}"/>
          </ac:spMkLst>
        </pc:spChg>
        <pc:spChg chg="add mod">
          <ac:chgData name="Daniel Khashabi" userId="62390808-c838-45e6-be59-d6fd0d208bc8" providerId="ADAL" clId="{BF4D372A-EB5D-9148-B8E0-DCF12512A5C1}" dt="2023-03-31T00:51:19.613" v="731"/>
          <ac:spMkLst>
            <pc:docMk/>
            <pc:sldMk cId="3402956200" sldId="1844"/>
            <ac:spMk id="15" creationId="{FB9D7D90-9D19-B86C-F804-68F0E8ACE1DE}"/>
          </ac:spMkLst>
        </pc:spChg>
      </pc:sldChg>
      <pc:sldChg chg="addSp delSp modSp add mod modAnim">
        <pc:chgData name="Daniel Khashabi" userId="62390808-c838-45e6-be59-d6fd0d208bc8" providerId="ADAL" clId="{BF4D372A-EB5D-9148-B8E0-DCF12512A5C1}" dt="2023-04-04T15:52:19.028" v="18302"/>
        <pc:sldMkLst>
          <pc:docMk/>
          <pc:sldMk cId="1356075000" sldId="1845"/>
        </pc:sldMkLst>
        <pc:spChg chg="mod">
          <ac:chgData name="Daniel Khashabi" userId="62390808-c838-45e6-be59-d6fd0d208bc8" providerId="ADAL" clId="{BF4D372A-EB5D-9148-B8E0-DCF12512A5C1}" dt="2023-04-04T00:48:04.171" v="12902" actId="20577"/>
          <ac:spMkLst>
            <pc:docMk/>
            <pc:sldMk cId="1356075000" sldId="1845"/>
            <ac:spMk id="2" creationId="{E0DC6750-2D96-46B2-EED1-F9280C9E78C1}"/>
          </ac:spMkLst>
        </pc:spChg>
        <pc:spChg chg="del">
          <ac:chgData name="Daniel Khashabi" userId="62390808-c838-45e6-be59-d6fd0d208bc8" providerId="ADAL" clId="{BF4D372A-EB5D-9148-B8E0-DCF12512A5C1}" dt="2023-03-31T00:58:40.129" v="913" actId="478"/>
          <ac:spMkLst>
            <pc:docMk/>
            <pc:sldMk cId="1356075000" sldId="1845"/>
            <ac:spMk id="3" creationId="{F2892329-B2C3-3D4E-0247-B0B5D33C4393}"/>
          </ac:spMkLst>
        </pc:spChg>
        <pc:spChg chg="del">
          <ac:chgData name="Daniel Khashabi" userId="62390808-c838-45e6-be59-d6fd0d208bc8" providerId="ADAL" clId="{BF4D372A-EB5D-9148-B8E0-DCF12512A5C1}" dt="2023-03-31T00:51:35.675" v="732" actId="478"/>
          <ac:spMkLst>
            <pc:docMk/>
            <pc:sldMk cId="1356075000" sldId="1845"/>
            <ac:spMk id="7" creationId="{9BE5D435-1A33-878F-FC18-149765B98036}"/>
          </ac:spMkLst>
        </pc:spChg>
        <pc:spChg chg="add mod">
          <ac:chgData name="Daniel Khashabi" userId="62390808-c838-45e6-be59-d6fd0d208bc8" providerId="ADAL" clId="{BF4D372A-EB5D-9148-B8E0-DCF12512A5C1}" dt="2023-04-04T15:23:10.712" v="17941" actId="207"/>
          <ac:spMkLst>
            <pc:docMk/>
            <pc:sldMk cId="1356075000" sldId="1845"/>
            <ac:spMk id="8" creationId="{5600DB7D-8AB9-BDFE-9B4F-140A81C9BE5F}"/>
          </ac:spMkLst>
        </pc:spChg>
        <pc:spChg chg="add mod">
          <ac:chgData name="Daniel Khashabi" userId="62390808-c838-45e6-be59-d6fd0d208bc8" providerId="ADAL" clId="{BF4D372A-EB5D-9148-B8E0-DCF12512A5C1}" dt="2023-03-31T00:52:19.895" v="750" actId="20577"/>
          <ac:spMkLst>
            <pc:docMk/>
            <pc:sldMk cId="1356075000" sldId="1845"/>
            <ac:spMk id="9" creationId="{CA3BA44F-057A-0E38-2D82-51952744C436}"/>
          </ac:spMkLst>
        </pc:spChg>
        <pc:spChg chg="add mod">
          <ac:chgData name="Daniel Khashabi" userId="62390808-c838-45e6-be59-d6fd0d208bc8" providerId="ADAL" clId="{BF4D372A-EB5D-9148-B8E0-DCF12512A5C1}" dt="2023-03-31T00:58:38.564" v="912" actId="1076"/>
          <ac:spMkLst>
            <pc:docMk/>
            <pc:sldMk cId="1356075000" sldId="1845"/>
            <ac:spMk id="11" creationId="{611717B7-DDDA-728C-E095-C22DFE3BA8DB}"/>
          </ac:spMkLst>
        </pc:spChg>
        <pc:spChg chg="mod">
          <ac:chgData name="Daniel Khashabi" userId="62390808-c838-45e6-be59-d6fd0d208bc8" providerId="ADAL" clId="{BF4D372A-EB5D-9148-B8E0-DCF12512A5C1}" dt="2023-04-04T00:48:40.846" v="12916" actId="14100"/>
          <ac:spMkLst>
            <pc:docMk/>
            <pc:sldMk cId="1356075000" sldId="1845"/>
            <ac:spMk id="13" creationId="{62B2168E-7EF4-26C1-0739-407B90151A54}"/>
          </ac:spMkLst>
        </pc:spChg>
        <pc:grpChg chg="del">
          <ac:chgData name="Daniel Khashabi" userId="62390808-c838-45e6-be59-d6fd0d208bc8" providerId="ADAL" clId="{BF4D372A-EB5D-9148-B8E0-DCF12512A5C1}" dt="2023-03-31T00:58:28.768" v="910" actId="478"/>
          <ac:grpSpMkLst>
            <pc:docMk/>
            <pc:sldMk cId="1356075000" sldId="1845"/>
            <ac:grpSpMk id="4" creationId="{70FF1BB4-9241-3AE2-42EC-8FB1BEEE3741}"/>
          </ac:grpSpMkLst>
        </pc:grpChg>
      </pc:sldChg>
      <pc:sldChg chg="modSp add mod">
        <pc:chgData name="Daniel Khashabi" userId="62390808-c838-45e6-be59-d6fd0d208bc8" providerId="ADAL" clId="{BF4D372A-EB5D-9148-B8E0-DCF12512A5C1}" dt="2023-04-04T15:23:16.101" v="17942"/>
        <pc:sldMkLst>
          <pc:docMk/>
          <pc:sldMk cId="3369850551" sldId="1846"/>
        </pc:sldMkLst>
        <pc:spChg chg="mod">
          <ac:chgData name="Daniel Khashabi" userId="62390808-c838-45e6-be59-d6fd0d208bc8" providerId="ADAL" clId="{BF4D372A-EB5D-9148-B8E0-DCF12512A5C1}" dt="2023-04-04T00:48:06.498" v="12903"/>
          <ac:spMkLst>
            <pc:docMk/>
            <pc:sldMk cId="3369850551" sldId="1846"/>
            <ac:spMk id="2" creationId="{E0DC6750-2D96-46B2-EED1-F9280C9E78C1}"/>
          </ac:spMkLst>
        </pc:spChg>
        <pc:spChg chg="mod">
          <ac:chgData name="Daniel Khashabi" userId="62390808-c838-45e6-be59-d6fd0d208bc8" providerId="ADAL" clId="{BF4D372A-EB5D-9148-B8E0-DCF12512A5C1}" dt="2023-04-04T15:23:16.101" v="17942"/>
          <ac:spMkLst>
            <pc:docMk/>
            <pc:sldMk cId="3369850551" sldId="1846"/>
            <ac:spMk id="8" creationId="{5600DB7D-8AB9-BDFE-9B4F-140A81C9BE5F}"/>
          </ac:spMkLst>
        </pc:spChg>
        <pc:spChg chg="mod">
          <ac:chgData name="Daniel Khashabi" userId="62390808-c838-45e6-be59-d6fd0d208bc8" providerId="ADAL" clId="{BF4D372A-EB5D-9148-B8E0-DCF12512A5C1}" dt="2023-04-04T00:49:01.348" v="12921" actId="20577"/>
          <ac:spMkLst>
            <pc:docMk/>
            <pc:sldMk cId="3369850551" sldId="1846"/>
            <ac:spMk id="13" creationId="{62B2168E-7EF4-26C1-0739-407B90151A54}"/>
          </ac:spMkLst>
        </pc:spChg>
      </pc:sldChg>
      <pc:sldChg chg="modSp add mod">
        <pc:chgData name="Daniel Khashabi" userId="62390808-c838-45e6-be59-d6fd0d208bc8" providerId="ADAL" clId="{BF4D372A-EB5D-9148-B8E0-DCF12512A5C1}" dt="2023-04-04T15:24:19.141" v="17990" actId="20577"/>
        <pc:sldMkLst>
          <pc:docMk/>
          <pc:sldMk cId="1382085797" sldId="1847"/>
        </pc:sldMkLst>
        <pc:spChg chg="mod">
          <ac:chgData name="Daniel Khashabi" userId="62390808-c838-45e6-be59-d6fd0d208bc8" providerId="ADAL" clId="{BF4D372A-EB5D-9148-B8E0-DCF12512A5C1}" dt="2023-04-04T15:24:19.141" v="17990" actId="20577"/>
          <ac:spMkLst>
            <pc:docMk/>
            <pc:sldMk cId="1382085797" sldId="1847"/>
            <ac:spMk id="4" creationId="{14871816-2C14-73BA-F0E6-877B16A1CC90}"/>
          </ac:spMkLst>
        </pc:spChg>
      </pc:sldChg>
      <pc:sldChg chg="addSp delSp modSp new mod modClrScheme chgLayout">
        <pc:chgData name="Daniel Khashabi" userId="62390808-c838-45e6-be59-d6fd0d208bc8" providerId="ADAL" clId="{BF4D372A-EB5D-9148-B8E0-DCF12512A5C1}" dt="2023-03-31T01:56:25.159" v="1846" actId="1035"/>
        <pc:sldMkLst>
          <pc:docMk/>
          <pc:sldMk cId="2362131809" sldId="1848"/>
        </pc:sldMkLst>
        <pc:spChg chg="del mod ord">
          <ac:chgData name="Daniel Khashabi" userId="62390808-c838-45e6-be59-d6fd0d208bc8" providerId="ADAL" clId="{BF4D372A-EB5D-9148-B8E0-DCF12512A5C1}" dt="2023-03-31T01:46:26.526" v="1511" actId="700"/>
          <ac:spMkLst>
            <pc:docMk/>
            <pc:sldMk cId="2362131809" sldId="1848"/>
            <ac:spMk id="2" creationId="{8C16F670-9C34-863E-FA6A-4CE9B89DDE36}"/>
          </ac:spMkLst>
        </pc:spChg>
        <pc:spChg chg="del mod ord">
          <ac:chgData name="Daniel Khashabi" userId="62390808-c838-45e6-be59-d6fd0d208bc8" providerId="ADAL" clId="{BF4D372A-EB5D-9148-B8E0-DCF12512A5C1}" dt="2023-03-31T01:46:26.526" v="1511" actId="700"/>
          <ac:spMkLst>
            <pc:docMk/>
            <pc:sldMk cId="2362131809" sldId="1848"/>
            <ac:spMk id="3" creationId="{F6C61317-60FF-644D-7E0D-A0F13C1BE65E}"/>
          </ac:spMkLst>
        </pc:spChg>
        <pc:spChg chg="add mod ord">
          <ac:chgData name="Daniel Khashabi" userId="62390808-c838-45e6-be59-d6fd0d208bc8" providerId="ADAL" clId="{BF4D372A-EB5D-9148-B8E0-DCF12512A5C1}" dt="2023-03-31T01:46:42.112" v="1548" actId="20577"/>
          <ac:spMkLst>
            <pc:docMk/>
            <pc:sldMk cId="2362131809" sldId="1848"/>
            <ac:spMk id="4" creationId="{F01DD062-5FB9-B2BB-7FEF-07E9DC7DA1B0}"/>
          </ac:spMkLst>
        </pc:spChg>
        <pc:spChg chg="add del mod ord">
          <ac:chgData name="Daniel Khashabi" userId="62390808-c838-45e6-be59-d6fd0d208bc8" providerId="ADAL" clId="{BF4D372A-EB5D-9148-B8E0-DCF12512A5C1}" dt="2023-03-31T01:49:20.013" v="1673" actId="21"/>
          <ac:spMkLst>
            <pc:docMk/>
            <pc:sldMk cId="2362131809" sldId="1848"/>
            <ac:spMk id="5" creationId="{1232AB90-ABFD-80F4-BEF0-2ED52F6685FE}"/>
          </ac:spMkLst>
        </pc:spChg>
        <pc:spChg chg="mod">
          <ac:chgData name="Daniel Khashabi" userId="62390808-c838-45e6-be59-d6fd0d208bc8" providerId="ADAL" clId="{BF4D372A-EB5D-9148-B8E0-DCF12512A5C1}" dt="2023-03-31T01:46:54.520" v="1562"/>
          <ac:spMkLst>
            <pc:docMk/>
            <pc:sldMk cId="2362131809" sldId="1848"/>
            <ac:spMk id="9" creationId="{9EF5E0AF-3435-DC6C-77B4-C7BD86F8A98D}"/>
          </ac:spMkLst>
        </pc:spChg>
        <pc:spChg chg="mod">
          <ac:chgData name="Daniel Khashabi" userId="62390808-c838-45e6-be59-d6fd0d208bc8" providerId="ADAL" clId="{BF4D372A-EB5D-9148-B8E0-DCF12512A5C1}" dt="2023-03-31T01:46:54.520" v="1562"/>
          <ac:spMkLst>
            <pc:docMk/>
            <pc:sldMk cId="2362131809" sldId="1848"/>
            <ac:spMk id="10" creationId="{2FD547B3-FB1C-D183-BEE2-7245F9569A37}"/>
          </ac:spMkLst>
        </pc:spChg>
        <pc:spChg chg="mod">
          <ac:chgData name="Daniel Khashabi" userId="62390808-c838-45e6-be59-d6fd0d208bc8" providerId="ADAL" clId="{BF4D372A-EB5D-9148-B8E0-DCF12512A5C1}" dt="2023-03-31T01:46:54.520" v="1562"/>
          <ac:spMkLst>
            <pc:docMk/>
            <pc:sldMk cId="2362131809" sldId="1848"/>
            <ac:spMk id="11" creationId="{85DB8EAE-2091-303E-4AFA-585C0E0928AE}"/>
          </ac:spMkLst>
        </pc:spChg>
        <pc:spChg chg="mod">
          <ac:chgData name="Daniel Khashabi" userId="62390808-c838-45e6-be59-d6fd0d208bc8" providerId="ADAL" clId="{BF4D372A-EB5D-9148-B8E0-DCF12512A5C1}" dt="2023-03-31T01:46:54.520" v="1562"/>
          <ac:spMkLst>
            <pc:docMk/>
            <pc:sldMk cId="2362131809" sldId="1848"/>
            <ac:spMk id="12" creationId="{BF339BD5-EB7E-6353-4307-D55F553AEA31}"/>
          </ac:spMkLst>
        </pc:spChg>
        <pc:spChg chg="add del mod">
          <ac:chgData name="Daniel Khashabi" userId="62390808-c838-45e6-be59-d6fd0d208bc8" providerId="ADAL" clId="{BF4D372A-EB5D-9148-B8E0-DCF12512A5C1}" dt="2023-03-31T01:48:02.717" v="1617" actId="1038"/>
          <ac:spMkLst>
            <pc:docMk/>
            <pc:sldMk cId="2362131809" sldId="1848"/>
            <ac:spMk id="13" creationId="{29B58251-AC44-01BA-1D0F-B9AF17AA4489}"/>
          </ac:spMkLst>
        </pc:spChg>
        <pc:spChg chg="del mod">
          <ac:chgData name="Daniel Khashabi" userId="62390808-c838-45e6-be59-d6fd0d208bc8" providerId="ADAL" clId="{BF4D372A-EB5D-9148-B8E0-DCF12512A5C1}" dt="2023-03-31T01:47:43.756" v="1599" actId="478"/>
          <ac:spMkLst>
            <pc:docMk/>
            <pc:sldMk cId="2362131809" sldId="1848"/>
            <ac:spMk id="14" creationId="{1BB789DA-F774-98E4-FF1A-41343BDA0F6E}"/>
          </ac:spMkLst>
        </pc:spChg>
        <pc:spChg chg="add del mod">
          <ac:chgData name="Daniel Khashabi" userId="62390808-c838-45e6-be59-d6fd0d208bc8" providerId="ADAL" clId="{BF4D372A-EB5D-9148-B8E0-DCF12512A5C1}" dt="2023-03-31T01:50:02.129" v="1719" actId="478"/>
          <ac:spMkLst>
            <pc:docMk/>
            <pc:sldMk cId="2362131809" sldId="1848"/>
            <ac:spMk id="16" creationId="{0943FDD8-123C-C11A-F038-F951010F2613}"/>
          </ac:spMkLst>
        </pc:spChg>
        <pc:spChg chg="add mod">
          <ac:chgData name="Daniel Khashabi" userId="62390808-c838-45e6-be59-d6fd0d208bc8" providerId="ADAL" clId="{BF4D372A-EB5D-9148-B8E0-DCF12512A5C1}" dt="2023-03-31T01:56:02.316" v="1831" actId="1038"/>
          <ac:spMkLst>
            <pc:docMk/>
            <pc:sldMk cId="2362131809" sldId="1848"/>
            <ac:spMk id="18" creationId="{58A6BAF7-2FCB-26BC-425C-88D57DE070B3}"/>
          </ac:spMkLst>
        </pc:spChg>
        <pc:spChg chg="add del mod">
          <ac:chgData name="Daniel Khashabi" userId="62390808-c838-45e6-be59-d6fd0d208bc8" providerId="ADAL" clId="{BF4D372A-EB5D-9148-B8E0-DCF12512A5C1}" dt="2023-03-31T01:49:04.044" v="1654"/>
          <ac:spMkLst>
            <pc:docMk/>
            <pc:sldMk cId="2362131809" sldId="1848"/>
            <ac:spMk id="19" creationId="{D467BC1C-1E20-99F7-6482-1C08A3414BB7}"/>
          </ac:spMkLst>
        </pc:spChg>
        <pc:spChg chg="add del mod">
          <ac:chgData name="Daniel Khashabi" userId="62390808-c838-45e6-be59-d6fd0d208bc8" providerId="ADAL" clId="{BF4D372A-EB5D-9148-B8E0-DCF12512A5C1}" dt="2023-03-31T01:49:23.298" v="1676" actId="478"/>
          <ac:spMkLst>
            <pc:docMk/>
            <pc:sldMk cId="2362131809" sldId="1848"/>
            <ac:spMk id="21" creationId="{72C3CA11-B3A8-7D83-59C8-B85E801B7ED5}"/>
          </ac:spMkLst>
        </pc:spChg>
        <pc:spChg chg="add del mod">
          <ac:chgData name="Daniel Khashabi" userId="62390808-c838-45e6-be59-d6fd0d208bc8" providerId="ADAL" clId="{BF4D372A-EB5D-9148-B8E0-DCF12512A5C1}" dt="2023-03-31T01:49:22.083" v="1675"/>
          <ac:spMkLst>
            <pc:docMk/>
            <pc:sldMk cId="2362131809" sldId="1848"/>
            <ac:spMk id="22" creationId="{5D250B57-2995-9AB0-2714-059721E51D3E}"/>
          </ac:spMkLst>
        </pc:spChg>
        <pc:spChg chg="add mod">
          <ac:chgData name="Daniel Khashabi" userId="62390808-c838-45e6-be59-d6fd0d208bc8" providerId="ADAL" clId="{BF4D372A-EB5D-9148-B8E0-DCF12512A5C1}" dt="2023-03-31T01:56:25.159" v="1846" actId="1035"/>
          <ac:spMkLst>
            <pc:docMk/>
            <pc:sldMk cId="2362131809" sldId="1848"/>
            <ac:spMk id="23" creationId="{8E255C13-CA9C-CEB1-37FE-D7630CE41664}"/>
          </ac:spMkLst>
        </pc:spChg>
        <pc:grpChg chg="add mod">
          <ac:chgData name="Daniel Khashabi" userId="62390808-c838-45e6-be59-d6fd0d208bc8" providerId="ADAL" clId="{BF4D372A-EB5D-9148-B8E0-DCF12512A5C1}" dt="2023-03-31T01:47:13.142" v="1567" actId="1076"/>
          <ac:grpSpMkLst>
            <pc:docMk/>
            <pc:sldMk cId="2362131809" sldId="1848"/>
            <ac:grpSpMk id="7" creationId="{8A292C45-C252-F0C4-65B3-F0B2656E9C88}"/>
          </ac:grpSpMkLst>
        </pc:grpChg>
        <pc:grpChg chg="add mod">
          <ac:chgData name="Daniel Khashabi" userId="62390808-c838-45e6-be59-d6fd0d208bc8" providerId="ADAL" clId="{BF4D372A-EB5D-9148-B8E0-DCF12512A5C1}" dt="2023-03-31T01:56:25.159" v="1846" actId="1035"/>
          <ac:grpSpMkLst>
            <pc:docMk/>
            <pc:sldMk cId="2362131809" sldId="1848"/>
            <ac:grpSpMk id="17" creationId="{6D909D2C-E037-5E7D-05C8-383135E1798E}"/>
          </ac:grpSpMkLst>
        </pc:grpChg>
        <pc:picChg chg="add mod">
          <ac:chgData name="Daniel Khashabi" userId="62390808-c838-45e6-be59-d6fd0d208bc8" providerId="ADAL" clId="{BF4D372A-EB5D-9148-B8E0-DCF12512A5C1}" dt="2023-03-31T01:47:46.336" v="1603" actId="1035"/>
          <ac:picMkLst>
            <pc:docMk/>
            <pc:sldMk cId="2362131809" sldId="1848"/>
            <ac:picMk id="6" creationId="{592E5FD0-7EDA-5B39-77AA-010AF97DDAEA}"/>
          </ac:picMkLst>
        </pc:picChg>
        <pc:picChg chg="mod">
          <ac:chgData name="Daniel Khashabi" userId="62390808-c838-45e6-be59-d6fd0d208bc8" providerId="ADAL" clId="{BF4D372A-EB5D-9148-B8E0-DCF12512A5C1}" dt="2023-03-31T01:46:54.520" v="1562"/>
          <ac:picMkLst>
            <pc:docMk/>
            <pc:sldMk cId="2362131809" sldId="1848"/>
            <ac:picMk id="8" creationId="{27DA4C9E-A8B4-AFB8-8FAA-59A59431BC08}"/>
          </ac:picMkLst>
        </pc:picChg>
      </pc:sldChg>
      <pc:sldChg chg="new del">
        <pc:chgData name="Daniel Khashabi" userId="62390808-c838-45e6-be59-d6fd0d208bc8" providerId="ADAL" clId="{BF4D372A-EB5D-9148-B8E0-DCF12512A5C1}" dt="2023-03-31T01:46:21.246" v="1509" actId="680"/>
        <pc:sldMkLst>
          <pc:docMk/>
          <pc:sldMk cId="4143029321" sldId="1848"/>
        </pc:sldMkLst>
      </pc:sldChg>
      <pc:sldChg chg="add del">
        <pc:chgData name="Daniel Khashabi" userId="62390808-c838-45e6-be59-d6fd0d208bc8" providerId="ADAL" clId="{BF4D372A-EB5D-9148-B8E0-DCF12512A5C1}" dt="2023-03-31T02:07:13.716" v="1940" actId="2696"/>
        <pc:sldMkLst>
          <pc:docMk/>
          <pc:sldMk cId="4042091359" sldId="1849"/>
        </pc:sldMkLst>
      </pc:sldChg>
      <pc:sldChg chg="delSp add mod">
        <pc:chgData name="Daniel Khashabi" userId="62390808-c838-45e6-be59-d6fd0d208bc8" providerId="ADAL" clId="{BF4D372A-EB5D-9148-B8E0-DCF12512A5C1}" dt="2023-03-31T02:07:09.483" v="1937" actId="478"/>
        <pc:sldMkLst>
          <pc:docMk/>
          <pc:sldMk cId="326544970" sldId="1850"/>
        </pc:sldMkLst>
        <pc:spChg chg="del">
          <ac:chgData name="Daniel Khashabi" userId="62390808-c838-45e6-be59-d6fd0d208bc8" providerId="ADAL" clId="{BF4D372A-EB5D-9148-B8E0-DCF12512A5C1}" dt="2023-03-31T02:07:09.483" v="1937" actId="478"/>
          <ac:spMkLst>
            <pc:docMk/>
            <pc:sldMk cId="326544970" sldId="1850"/>
            <ac:spMk id="11" creationId="{00000000-0000-0000-0000-000000000000}"/>
          </ac:spMkLst>
        </pc:spChg>
      </pc:sldChg>
      <pc:sldChg chg="addSp delSp modSp add mod chgLayout">
        <pc:chgData name="Daniel Khashabi" userId="62390808-c838-45e6-be59-d6fd0d208bc8" providerId="ADAL" clId="{BF4D372A-EB5D-9148-B8E0-DCF12512A5C1}" dt="2023-04-01T18:04:32.934" v="10847"/>
        <pc:sldMkLst>
          <pc:docMk/>
          <pc:sldMk cId="1613247213" sldId="1851"/>
        </pc:sldMkLst>
        <pc:spChg chg="add mod ord">
          <ac:chgData name="Daniel Khashabi" userId="62390808-c838-45e6-be59-d6fd0d208bc8" providerId="ADAL" clId="{BF4D372A-EB5D-9148-B8E0-DCF12512A5C1}" dt="2023-04-01T18:04:32.934" v="10847"/>
          <ac:spMkLst>
            <pc:docMk/>
            <pc:sldMk cId="1613247213" sldId="1851"/>
            <ac:spMk id="2" creationId="{C6D40C18-FA4C-7FA6-C596-DF561D08FB8F}"/>
          </ac:spMkLst>
        </pc:spChg>
        <pc:spChg chg="del">
          <ac:chgData name="Daniel Khashabi" userId="62390808-c838-45e6-be59-d6fd0d208bc8" providerId="ADAL" clId="{BF4D372A-EB5D-9148-B8E0-DCF12512A5C1}" dt="2023-03-31T02:07:30.753" v="1949" actId="478"/>
          <ac:spMkLst>
            <pc:docMk/>
            <pc:sldMk cId="1613247213" sldId="1851"/>
            <ac:spMk id="3" creationId="{00000000-0000-0000-0000-000000000000}"/>
          </ac:spMkLst>
        </pc:spChg>
        <pc:spChg chg="del">
          <ac:chgData name="Daniel Khashabi" userId="62390808-c838-45e6-be59-d6fd0d208bc8" providerId="ADAL" clId="{BF4D372A-EB5D-9148-B8E0-DCF12512A5C1}" dt="2023-03-31T02:07:26.434" v="1948" actId="478"/>
          <ac:spMkLst>
            <pc:docMk/>
            <pc:sldMk cId="1613247213" sldId="1851"/>
            <ac:spMk id="4" creationId="{00000000-0000-0000-0000-000000000000}"/>
          </ac:spMkLst>
        </pc:spChg>
        <pc:spChg chg="del">
          <ac:chgData name="Daniel Khashabi" userId="62390808-c838-45e6-be59-d6fd0d208bc8" providerId="ADAL" clId="{BF4D372A-EB5D-9148-B8E0-DCF12512A5C1}" dt="2023-03-31T02:07:26.434" v="1948" actId="478"/>
          <ac:spMkLst>
            <pc:docMk/>
            <pc:sldMk cId="1613247213" sldId="1851"/>
            <ac:spMk id="10" creationId="{00000000-0000-0000-0000-000000000000}"/>
          </ac:spMkLst>
        </pc:spChg>
        <pc:spChg chg="mod">
          <ac:chgData name="Daniel Khashabi" userId="62390808-c838-45e6-be59-d6fd0d208bc8" providerId="ADAL" clId="{BF4D372A-EB5D-9148-B8E0-DCF12512A5C1}" dt="2023-03-31T02:10:11.888" v="1976" actId="20577"/>
          <ac:spMkLst>
            <pc:docMk/>
            <pc:sldMk cId="1613247213" sldId="1851"/>
            <ac:spMk id="13" creationId="{EC296CE1-5445-6F3B-4A03-E077A13AA24F}"/>
          </ac:spMkLst>
        </pc:spChg>
        <pc:spChg chg="mod ord">
          <ac:chgData name="Daniel Khashabi" userId="62390808-c838-45e6-be59-d6fd0d208bc8" providerId="ADAL" clId="{BF4D372A-EB5D-9148-B8E0-DCF12512A5C1}" dt="2023-03-31T02:07:33.305" v="1950" actId="700"/>
          <ac:spMkLst>
            <pc:docMk/>
            <pc:sldMk cId="1613247213" sldId="1851"/>
            <ac:spMk id="14" creationId="{43F729AC-E450-02E2-4953-F88C6FCF8A00}"/>
          </ac:spMkLst>
        </pc:spChg>
        <pc:grpChg chg="del">
          <ac:chgData name="Daniel Khashabi" userId="62390808-c838-45e6-be59-d6fd0d208bc8" providerId="ADAL" clId="{BF4D372A-EB5D-9148-B8E0-DCF12512A5C1}" dt="2023-03-31T02:07:26.434" v="1948" actId="478"/>
          <ac:grpSpMkLst>
            <pc:docMk/>
            <pc:sldMk cId="1613247213" sldId="1851"/>
            <ac:grpSpMk id="5" creationId="{00000000-0000-0000-0000-000000000000}"/>
          </ac:grpSpMkLst>
        </pc:grpChg>
        <pc:picChg chg="add mod">
          <ac:chgData name="Daniel Khashabi" userId="62390808-c838-45e6-be59-d6fd0d208bc8" providerId="ADAL" clId="{BF4D372A-EB5D-9148-B8E0-DCF12512A5C1}" dt="2023-03-31T02:07:44.587" v="1953" actId="1076"/>
          <ac:picMkLst>
            <pc:docMk/>
            <pc:sldMk cId="1613247213" sldId="1851"/>
            <ac:picMk id="11" creationId="{A3B98123-2646-4B3C-E2A2-E0D49683C881}"/>
          </ac:picMkLst>
        </pc:picChg>
      </pc:sldChg>
      <pc:sldChg chg="modSp new mod">
        <pc:chgData name="Daniel Khashabi" userId="62390808-c838-45e6-be59-d6fd0d208bc8" providerId="ADAL" clId="{BF4D372A-EB5D-9148-B8E0-DCF12512A5C1}" dt="2023-03-31T02:16:36.649" v="2169" actId="20577"/>
        <pc:sldMkLst>
          <pc:docMk/>
          <pc:sldMk cId="2512415588" sldId="1852"/>
        </pc:sldMkLst>
        <pc:spChg chg="mod">
          <ac:chgData name="Daniel Khashabi" userId="62390808-c838-45e6-be59-d6fd0d208bc8" providerId="ADAL" clId="{BF4D372A-EB5D-9148-B8E0-DCF12512A5C1}" dt="2023-03-31T02:11:55.792" v="2063" actId="20577"/>
          <ac:spMkLst>
            <pc:docMk/>
            <pc:sldMk cId="2512415588" sldId="1852"/>
            <ac:spMk id="2" creationId="{B557E7DA-50FB-CE9E-8888-252EBB1D857A}"/>
          </ac:spMkLst>
        </pc:spChg>
        <pc:spChg chg="mod">
          <ac:chgData name="Daniel Khashabi" userId="62390808-c838-45e6-be59-d6fd0d208bc8" providerId="ADAL" clId="{BF4D372A-EB5D-9148-B8E0-DCF12512A5C1}" dt="2023-03-31T02:16:36.649" v="2169" actId="20577"/>
          <ac:spMkLst>
            <pc:docMk/>
            <pc:sldMk cId="2512415588" sldId="1852"/>
            <ac:spMk id="3" creationId="{E8DBC178-E383-C119-4AF4-C0DDA9C801A4}"/>
          </ac:spMkLst>
        </pc:spChg>
      </pc:sldChg>
      <pc:sldChg chg="addSp delSp modSp new mod modAnim">
        <pc:chgData name="Daniel Khashabi" userId="62390808-c838-45e6-be59-d6fd0d208bc8" providerId="ADAL" clId="{BF4D372A-EB5D-9148-B8E0-DCF12512A5C1}" dt="2023-04-04T15:52:35.982" v="18304"/>
        <pc:sldMkLst>
          <pc:docMk/>
          <pc:sldMk cId="2858921967" sldId="1853"/>
        </pc:sldMkLst>
        <pc:spChg chg="mod">
          <ac:chgData name="Daniel Khashabi" userId="62390808-c838-45e6-be59-d6fd0d208bc8" providerId="ADAL" clId="{BF4D372A-EB5D-9148-B8E0-DCF12512A5C1}" dt="2023-03-31T02:21:03.276" v="2199" actId="20577"/>
          <ac:spMkLst>
            <pc:docMk/>
            <pc:sldMk cId="2858921967" sldId="1853"/>
            <ac:spMk id="2" creationId="{951244E0-FB70-46A9-C96D-1819B2CC8C40}"/>
          </ac:spMkLst>
        </pc:spChg>
        <pc:spChg chg="del">
          <ac:chgData name="Daniel Khashabi" userId="62390808-c838-45e6-be59-d6fd0d208bc8" providerId="ADAL" clId="{BF4D372A-EB5D-9148-B8E0-DCF12512A5C1}" dt="2023-03-31T02:21:37.677" v="2201"/>
          <ac:spMkLst>
            <pc:docMk/>
            <pc:sldMk cId="2858921967" sldId="1853"/>
            <ac:spMk id="3" creationId="{74848D66-73E2-FF04-161C-AD5DFD92EF91}"/>
          </ac:spMkLst>
        </pc:spChg>
        <pc:spChg chg="add mod">
          <ac:chgData name="Daniel Khashabi" userId="62390808-c838-45e6-be59-d6fd0d208bc8" providerId="ADAL" clId="{BF4D372A-EB5D-9148-B8E0-DCF12512A5C1}" dt="2023-03-31T02:29:52.032" v="2407" actId="20577"/>
          <ac:spMkLst>
            <pc:docMk/>
            <pc:sldMk cId="2858921967" sldId="1853"/>
            <ac:spMk id="4" creationId="{55E9449C-08A0-0FEA-ADFE-74CED7155846}"/>
          </ac:spMkLst>
        </pc:spChg>
        <pc:spChg chg="add del mod">
          <ac:chgData name="Daniel Khashabi" userId="62390808-c838-45e6-be59-d6fd0d208bc8" providerId="ADAL" clId="{BF4D372A-EB5D-9148-B8E0-DCF12512A5C1}" dt="2023-03-31T02:21:56.629" v="2209"/>
          <ac:spMkLst>
            <pc:docMk/>
            <pc:sldMk cId="2858921967" sldId="1853"/>
            <ac:spMk id="8" creationId="{36BC6726-EE04-04B0-E30E-482F03F726F6}"/>
          </ac:spMkLst>
        </pc:spChg>
        <pc:spChg chg="add del mod">
          <ac:chgData name="Daniel Khashabi" userId="62390808-c838-45e6-be59-d6fd0d208bc8" providerId="ADAL" clId="{BF4D372A-EB5D-9148-B8E0-DCF12512A5C1}" dt="2023-03-31T02:24:31.318" v="2257" actId="478"/>
          <ac:spMkLst>
            <pc:docMk/>
            <pc:sldMk cId="2858921967" sldId="1853"/>
            <ac:spMk id="11" creationId="{25CF8C77-A89C-FBF3-01B6-5C57BEABE882}"/>
          </ac:spMkLst>
        </pc:spChg>
        <pc:spChg chg="add mod">
          <ac:chgData name="Daniel Khashabi" userId="62390808-c838-45e6-be59-d6fd0d208bc8" providerId="ADAL" clId="{BF4D372A-EB5D-9148-B8E0-DCF12512A5C1}" dt="2023-03-31T02:25:38.087" v="2311" actId="1037"/>
          <ac:spMkLst>
            <pc:docMk/>
            <pc:sldMk cId="2858921967" sldId="1853"/>
            <ac:spMk id="14" creationId="{8BFD218B-7DA4-6B18-5C2A-FC2D79D77842}"/>
          </ac:spMkLst>
        </pc:spChg>
        <pc:spChg chg="add mod">
          <ac:chgData name="Daniel Khashabi" userId="62390808-c838-45e6-be59-d6fd0d208bc8" providerId="ADAL" clId="{BF4D372A-EB5D-9148-B8E0-DCF12512A5C1}" dt="2023-03-31T02:26:55.321" v="2375" actId="20577"/>
          <ac:spMkLst>
            <pc:docMk/>
            <pc:sldMk cId="2858921967" sldId="1853"/>
            <ac:spMk id="15" creationId="{667A89DB-7F0C-B31B-EACD-655077C0AD85}"/>
          </ac:spMkLst>
        </pc:spChg>
        <pc:picChg chg="add del mod">
          <ac:chgData name="Daniel Khashabi" userId="62390808-c838-45e6-be59-d6fd0d208bc8" providerId="ADAL" clId="{BF4D372A-EB5D-9148-B8E0-DCF12512A5C1}" dt="2023-03-31T02:21:44.560" v="2208" actId="478"/>
          <ac:picMkLst>
            <pc:docMk/>
            <pc:sldMk cId="2858921967" sldId="1853"/>
            <ac:picMk id="6" creationId="{11AE439E-6DD2-5F53-669D-CE279F73CAF1}"/>
          </ac:picMkLst>
        </pc:picChg>
        <pc:picChg chg="add mod modCrop">
          <ac:chgData name="Daniel Khashabi" userId="62390808-c838-45e6-be59-d6fd0d208bc8" providerId="ADAL" clId="{BF4D372A-EB5D-9148-B8E0-DCF12512A5C1}" dt="2023-03-31T02:23:41.621" v="2245" actId="1076"/>
          <ac:picMkLst>
            <pc:docMk/>
            <pc:sldMk cId="2858921967" sldId="1853"/>
            <ac:picMk id="10" creationId="{BC49A03B-2BDB-CDCB-3838-E1131795E344}"/>
          </ac:picMkLst>
        </pc:picChg>
        <pc:picChg chg="add mod modCrop">
          <ac:chgData name="Daniel Khashabi" userId="62390808-c838-45e6-be59-d6fd0d208bc8" providerId="ADAL" clId="{BF4D372A-EB5D-9148-B8E0-DCF12512A5C1}" dt="2023-03-31T02:23:41.621" v="2245" actId="1076"/>
          <ac:picMkLst>
            <pc:docMk/>
            <pc:sldMk cId="2858921967" sldId="1853"/>
            <ac:picMk id="12" creationId="{D65574BD-EDDF-C0AE-9CC9-65A1A98BCAAE}"/>
          </ac:picMkLst>
        </pc:picChg>
        <pc:picChg chg="add mod modCrop">
          <ac:chgData name="Daniel Khashabi" userId="62390808-c838-45e6-be59-d6fd0d208bc8" providerId="ADAL" clId="{BF4D372A-EB5D-9148-B8E0-DCF12512A5C1}" dt="2023-03-31T02:23:41.621" v="2245" actId="1076"/>
          <ac:picMkLst>
            <pc:docMk/>
            <pc:sldMk cId="2858921967" sldId="1853"/>
            <ac:picMk id="13" creationId="{FC21B33E-0A39-95B0-FC8A-9D9A0ACE54D3}"/>
          </ac:picMkLst>
        </pc:picChg>
      </pc:sldChg>
      <pc:sldChg chg="add del">
        <pc:chgData name="Daniel Khashabi" userId="62390808-c838-45e6-be59-d6fd0d208bc8" providerId="ADAL" clId="{BF4D372A-EB5D-9148-B8E0-DCF12512A5C1}" dt="2023-03-30T23:16:42.155" v="10" actId="2696"/>
        <pc:sldMkLst>
          <pc:docMk/>
          <pc:sldMk cId="492524874" sldId="1854"/>
        </pc:sldMkLst>
      </pc:sldChg>
      <pc:sldChg chg="addSp delSp modSp add del mod chgLayout">
        <pc:chgData name="Daniel Khashabi" userId="62390808-c838-45e6-be59-d6fd0d208bc8" providerId="ADAL" clId="{BF4D372A-EB5D-9148-B8E0-DCF12512A5C1}" dt="2023-03-31T02:53:13.151" v="2522" actId="2696"/>
        <pc:sldMkLst>
          <pc:docMk/>
          <pc:sldMk cId="945732801" sldId="1854"/>
        </pc:sldMkLst>
        <pc:spChg chg="mod ord">
          <ac:chgData name="Daniel Khashabi" userId="62390808-c838-45e6-be59-d6fd0d208bc8" providerId="ADAL" clId="{BF4D372A-EB5D-9148-B8E0-DCF12512A5C1}" dt="2023-03-31T02:35:17.969" v="2439" actId="700"/>
          <ac:spMkLst>
            <pc:docMk/>
            <pc:sldMk cId="945732801" sldId="1854"/>
            <ac:spMk id="2" creationId="{951244E0-FB70-46A9-C96D-1819B2CC8C40}"/>
          </ac:spMkLst>
        </pc:spChg>
        <pc:spChg chg="mod">
          <ac:chgData name="Daniel Khashabi" userId="62390808-c838-45e6-be59-d6fd0d208bc8" providerId="ADAL" clId="{BF4D372A-EB5D-9148-B8E0-DCF12512A5C1}" dt="2023-03-31T02:29:47.094" v="2398" actId="20577"/>
          <ac:spMkLst>
            <pc:docMk/>
            <pc:sldMk cId="945732801" sldId="1854"/>
            <ac:spMk id="4" creationId="{55E9449C-08A0-0FEA-ADFE-74CED7155846}"/>
          </ac:spMkLst>
        </pc:spChg>
        <pc:spChg chg="add del mod">
          <ac:chgData name="Daniel Khashabi" userId="62390808-c838-45e6-be59-d6fd0d208bc8" providerId="ADAL" clId="{BF4D372A-EB5D-9148-B8E0-DCF12512A5C1}" dt="2023-03-31T02:31:03.027" v="2408"/>
          <ac:spMkLst>
            <pc:docMk/>
            <pc:sldMk cId="945732801" sldId="1854"/>
            <ac:spMk id="5" creationId="{9B9CA267-5415-4425-413B-C10725E4F5D7}"/>
          </ac:spMkLst>
        </pc:spChg>
        <pc:spChg chg="add del mod">
          <ac:chgData name="Daniel Khashabi" userId="62390808-c838-45e6-be59-d6fd0d208bc8" providerId="ADAL" clId="{BF4D372A-EB5D-9148-B8E0-DCF12512A5C1}" dt="2023-03-31T02:35:47.752" v="2451" actId="21"/>
          <ac:spMkLst>
            <pc:docMk/>
            <pc:sldMk cId="945732801" sldId="1854"/>
            <ac:spMk id="9" creationId="{21CE987C-A530-0239-B2F4-B6ADD88AD725}"/>
          </ac:spMkLst>
        </pc:spChg>
        <pc:spChg chg="del">
          <ac:chgData name="Daniel Khashabi" userId="62390808-c838-45e6-be59-d6fd0d208bc8" providerId="ADAL" clId="{BF4D372A-EB5D-9148-B8E0-DCF12512A5C1}" dt="2023-03-31T02:27:16.272" v="2377" actId="478"/>
          <ac:spMkLst>
            <pc:docMk/>
            <pc:sldMk cId="945732801" sldId="1854"/>
            <ac:spMk id="14" creationId="{8BFD218B-7DA4-6B18-5C2A-FC2D79D77842}"/>
          </ac:spMkLst>
        </pc:spChg>
        <pc:spChg chg="del">
          <ac:chgData name="Daniel Khashabi" userId="62390808-c838-45e6-be59-d6fd0d208bc8" providerId="ADAL" clId="{BF4D372A-EB5D-9148-B8E0-DCF12512A5C1}" dt="2023-03-31T02:27:16.272" v="2377" actId="478"/>
          <ac:spMkLst>
            <pc:docMk/>
            <pc:sldMk cId="945732801" sldId="1854"/>
            <ac:spMk id="15" creationId="{667A89DB-7F0C-B31B-EACD-655077C0AD85}"/>
          </ac:spMkLst>
        </pc:spChg>
        <pc:spChg chg="add mod">
          <ac:chgData name="Daniel Khashabi" userId="62390808-c838-45e6-be59-d6fd0d208bc8" providerId="ADAL" clId="{BF4D372A-EB5D-9148-B8E0-DCF12512A5C1}" dt="2023-03-31T02:36:06.429" v="2458" actId="21"/>
          <ac:spMkLst>
            <pc:docMk/>
            <pc:sldMk cId="945732801" sldId="1854"/>
            <ac:spMk id="16" creationId="{77EE9C00-E299-3D05-AF13-423E788D2DA7}"/>
          </ac:spMkLst>
        </pc:spChg>
        <pc:picChg chg="add del mod ord modCrop">
          <ac:chgData name="Daniel Khashabi" userId="62390808-c838-45e6-be59-d6fd0d208bc8" providerId="ADAL" clId="{BF4D372A-EB5D-9148-B8E0-DCF12512A5C1}" dt="2023-03-31T02:36:06.429" v="2458" actId="21"/>
          <ac:picMkLst>
            <pc:docMk/>
            <pc:sldMk cId="945732801" sldId="1854"/>
            <ac:picMk id="7" creationId="{8A64CC5B-2C13-5BAF-1C19-9F19017B31C3}"/>
          </ac:picMkLst>
        </pc:picChg>
        <pc:picChg chg="del">
          <ac:chgData name="Daniel Khashabi" userId="62390808-c838-45e6-be59-d6fd0d208bc8" providerId="ADAL" clId="{BF4D372A-EB5D-9148-B8E0-DCF12512A5C1}" dt="2023-03-31T02:27:18.585" v="2378" actId="478"/>
          <ac:picMkLst>
            <pc:docMk/>
            <pc:sldMk cId="945732801" sldId="1854"/>
            <ac:picMk id="10" creationId="{BC49A03B-2BDB-CDCB-3838-E1131795E344}"/>
          </ac:picMkLst>
        </pc:picChg>
        <pc:picChg chg="del">
          <ac:chgData name="Daniel Khashabi" userId="62390808-c838-45e6-be59-d6fd0d208bc8" providerId="ADAL" clId="{BF4D372A-EB5D-9148-B8E0-DCF12512A5C1}" dt="2023-03-31T02:27:18.585" v="2378" actId="478"/>
          <ac:picMkLst>
            <pc:docMk/>
            <pc:sldMk cId="945732801" sldId="1854"/>
            <ac:picMk id="12" creationId="{D65574BD-EDDF-C0AE-9CC9-65A1A98BCAAE}"/>
          </ac:picMkLst>
        </pc:picChg>
        <pc:picChg chg="del">
          <ac:chgData name="Daniel Khashabi" userId="62390808-c838-45e6-be59-d6fd0d208bc8" providerId="ADAL" clId="{BF4D372A-EB5D-9148-B8E0-DCF12512A5C1}" dt="2023-03-31T02:27:18.585" v="2378" actId="478"/>
          <ac:picMkLst>
            <pc:docMk/>
            <pc:sldMk cId="945732801" sldId="1854"/>
            <ac:picMk id="13" creationId="{FC21B33E-0A39-95B0-FC8A-9D9A0ACE54D3}"/>
          </ac:picMkLst>
        </pc:picChg>
      </pc:sldChg>
      <pc:sldChg chg="addSp delSp modSp add mod">
        <pc:chgData name="Daniel Khashabi" userId="62390808-c838-45e6-be59-d6fd0d208bc8" providerId="ADAL" clId="{BF4D372A-EB5D-9148-B8E0-DCF12512A5C1}" dt="2023-04-04T15:26:18.506" v="18023" actId="1035"/>
        <pc:sldMkLst>
          <pc:docMk/>
          <pc:sldMk cId="2011945614" sldId="1855"/>
        </pc:sldMkLst>
        <pc:spChg chg="add mod">
          <ac:chgData name="Daniel Khashabi" userId="62390808-c838-45e6-be59-d6fd0d208bc8" providerId="ADAL" clId="{BF4D372A-EB5D-9148-B8E0-DCF12512A5C1}" dt="2023-04-04T15:26:12.755" v="18007" actId="207"/>
          <ac:spMkLst>
            <pc:docMk/>
            <pc:sldMk cId="2011945614" sldId="1855"/>
            <ac:spMk id="5" creationId="{1E04F556-76CA-758A-5C85-8FA049195EE3}"/>
          </ac:spMkLst>
        </pc:spChg>
        <pc:spChg chg="del">
          <ac:chgData name="Daniel Khashabi" userId="62390808-c838-45e6-be59-d6fd0d208bc8" providerId="ADAL" clId="{BF4D372A-EB5D-9148-B8E0-DCF12512A5C1}" dt="2023-03-31T02:35:31.764" v="2445" actId="478"/>
          <ac:spMkLst>
            <pc:docMk/>
            <pc:sldMk cId="2011945614" sldId="1855"/>
            <ac:spMk id="9" creationId="{21CE987C-A530-0239-B2F4-B6ADD88AD725}"/>
          </ac:spMkLst>
        </pc:spChg>
        <pc:picChg chg="add mod modCrop">
          <ac:chgData name="Daniel Khashabi" userId="62390808-c838-45e6-be59-d6fd0d208bc8" providerId="ADAL" clId="{BF4D372A-EB5D-9148-B8E0-DCF12512A5C1}" dt="2023-04-04T15:26:18.506" v="18023" actId="1035"/>
          <ac:picMkLst>
            <pc:docMk/>
            <pc:sldMk cId="2011945614" sldId="1855"/>
            <ac:picMk id="6" creationId="{7919E906-E142-3E80-C3E7-4717F3D31AA3}"/>
          </ac:picMkLst>
        </pc:picChg>
        <pc:picChg chg="del">
          <ac:chgData name="Daniel Khashabi" userId="62390808-c838-45e6-be59-d6fd0d208bc8" providerId="ADAL" clId="{BF4D372A-EB5D-9148-B8E0-DCF12512A5C1}" dt="2023-03-31T02:35:31.764" v="2445" actId="478"/>
          <ac:picMkLst>
            <pc:docMk/>
            <pc:sldMk cId="2011945614" sldId="1855"/>
            <ac:picMk id="7" creationId="{8A64CC5B-2C13-5BAF-1C19-9F19017B31C3}"/>
          </ac:picMkLst>
        </pc:picChg>
      </pc:sldChg>
      <pc:sldChg chg="add">
        <pc:chgData name="Daniel Khashabi" userId="62390808-c838-45e6-be59-d6fd0d208bc8" providerId="ADAL" clId="{BF4D372A-EB5D-9148-B8E0-DCF12512A5C1}" dt="2023-04-04T15:26:54.603" v="18025"/>
        <pc:sldMkLst>
          <pc:docMk/>
          <pc:sldMk cId="431757268" sldId="1856"/>
        </pc:sldMkLst>
      </pc:sldChg>
      <pc:sldChg chg="addSp delSp modSp new del mod">
        <pc:chgData name="Daniel Khashabi" userId="62390808-c838-45e6-be59-d6fd0d208bc8" providerId="ADAL" clId="{BF4D372A-EB5D-9148-B8E0-DCF12512A5C1}" dt="2023-04-04T15:26:51.113" v="18024" actId="2696"/>
        <pc:sldMkLst>
          <pc:docMk/>
          <pc:sldMk cId="609775457" sldId="1856"/>
        </pc:sldMkLst>
        <pc:spChg chg="mod">
          <ac:chgData name="Daniel Khashabi" userId="62390808-c838-45e6-be59-d6fd0d208bc8" providerId="ADAL" clId="{BF4D372A-EB5D-9148-B8E0-DCF12512A5C1}" dt="2023-03-31T03:40:44.595" v="2561" actId="20577"/>
          <ac:spMkLst>
            <pc:docMk/>
            <pc:sldMk cId="609775457" sldId="1856"/>
            <ac:spMk id="2" creationId="{D54B2646-C42D-622A-4873-2F2C5E2E483B}"/>
          </ac:spMkLst>
        </pc:spChg>
        <pc:spChg chg="mod">
          <ac:chgData name="Daniel Khashabi" userId="62390808-c838-45e6-be59-d6fd0d208bc8" providerId="ADAL" clId="{BF4D372A-EB5D-9148-B8E0-DCF12512A5C1}" dt="2023-03-31T03:40:52.013" v="2562"/>
          <ac:spMkLst>
            <pc:docMk/>
            <pc:sldMk cId="609775457" sldId="1856"/>
            <ac:spMk id="6" creationId="{7E1A2979-CC21-16EB-A93B-892D1161A529}"/>
          </ac:spMkLst>
        </pc:spChg>
        <pc:spChg chg="add mod">
          <ac:chgData name="Daniel Khashabi" userId="62390808-c838-45e6-be59-d6fd0d208bc8" providerId="ADAL" clId="{BF4D372A-EB5D-9148-B8E0-DCF12512A5C1}" dt="2023-03-31T03:40:52.013" v="2562"/>
          <ac:spMkLst>
            <pc:docMk/>
            <pc:sldMk cId="609775457" sldId="1856"/>
            <ac:spMk id="7" creationId="{98B641CB-5D1E-668A-067C-913D3A8FFC38}"/>
          </ac:spMkLst>
        </pc:spChg>
        <pc:spChg chg="add del mod">
          <ac:chgData name="Daniel Khashabi" userId="62390808-c838-45e6-be59-d6fd0d208bc8" providerId="ADAL" clId="{BF4D372A-EB5D-9148-B8E0-DCF12512A5C1}" dt="2023-03-31T03:42:02.283" v="2582" actId="478"/>
          <ac:spMkLst>
            <pc:docMk/>
            <pc:sldMk cId="609775457" sldId="1856"/>
            <ac:spMk id="8" creationId="{3A70A52C-90F1-BD2A-A2CD-81EE97C71FA9}"/>
          </ac:spMkLst>
        </pc:spChg>
        <pc:spChg chg="add mod">
          <ac:chgData name="Daniel Khashabi" userId="62390808-c838-45e6-be59-d6fd0d208bc8" providerId="ADAL" clId="{BF4D372A-EB5D-9148-B8E0-DCF12512A5C1}" dt="2023-03-31T03:40:55.182" v="2564"/>
          <ac:spMkLst>
            <pc:docMk/>
            <pc:sldMk cId="609775457" sldId="1856"/>
            <ac:spMk id="9" creationId="{6ADC27E2-2F5A-72D4-6D4A-F9E22EA4C902}"/>
          </ac:spMkLst>
        </pc:spChg>
        <pc:spChg chg="add mod">
          <ac:chgData name="Daniel Khashabi" userId="62390808-c838-45e6-be59-d6fd0d208bc8" providerId="ADAL" clId="{BF4D372A-EB5D-9148-B8E0-DCF12512A5C1}" dt="2023-03-31T03:41:26.112" v="2574" actId="1076"/>
          <ac:spMkLst>
            <pc:docMk/>
            <pc:sldMk cId="609775457" sldId="1856"/>
            <ac:spMk id="10" creationId="{A81E3378-8560-1C9D-105B-D9ABCE72E0C2}"/>
          </ac:spMkLst>
        </pc:spChg>
        <pc:grpChg chg="add mod">
          <ac:chgData name="Daniel Khashabi" userId="62390808-c838-45e6-be59-d6fd0d208bc8" providerId="ADAL" clId="{BF4D372A-EB5D-9148-B8E0-DCF12512A5C1}" dt="2023-03-31T03:40:52.013" v="2562"/>
          <ac:grpSpMkLst>
            <pc:docMk/>
            <pc:sldMk cId="609775457" sldId="1856"/>
            <ac:grpSpMk id="4" creationId="{02EEB734-86AB-9B75-F59A-43C7F7BA3B66}"/>
          </ac:grpSpMkLst>
        </pc:grpChg>
        <pc:picChg chg="mod">
          <ac:chgData name="Daniel Khashabi" userId="62390808-c838-45e6-be59-d6fd0d208bc8" providerId="ADAL" clId="{BF4D372A-EB5D-9148-B8E0-DCF12512A5C1}" dt="2023-03-31T03:40:52.013" v="2562"/>
          <ac:picMkLst>
            <pc:docMk/>
            <pc:sldMk cId="609775457" sldId="1856"/>
            <ac:picMk id="5" creationId="{A2B9B9C9-01D6-0F66-9588-BFBA468B7CB9}"/>
          </ac:picMkLst>
        </pc:picChg>
      </pc:sldChg>
      <pc:sldChg chg="modSp new del mod">
        <pc:chgData name="Daniel Khashabi" userId="62390808-c838-45e6-be59-d6fd0d208bc8" providerId="ADAL" clId="{BF4D372A-EB5D-9148-B8E0-DCF12512A5C1}" dt="2023-03-31T04:03:23.362" v="3040" actId="2696"/>
        <pc:sldMkLst>
          <pc:docMk/>
          <pc:sldMk cId="2355956207" sldId="1857"/>
        </pc:sldMkLst>
        <pc:spChg chg="mod">
          <ac:chgData name="Daniel Khashabi" userId="62390808-c838-45e6-be59-d6fd0d208bc8" providerId="ADAL" clId="{BF4D372A-EB5D-9148-B8E0-DCF12512A5C1}" dt="2023-03-31T03:40:52.048" v="2563" actId="27636"/>
          <ac:spMkLst>
            <pc:docMk/>
            <pc:sldMk cId="2355956207" sldId="1857"/>
            <ac:spMk id="2" creationId="{71F4675D-6735-1B91-03A9-A38728CB2C32}"/>
          </ac:spMkLst>
        </pc:spChg>
      </pc:sldChg>
      <pc:sldChg chg="addSp delSp modSp add del mod">
        <pc:chgData name="Daniel Khashabi" userId="62390808-c838-45e6-be59-d6fd0d208bc8" providerId="ADAL" clId="{BF4D372A-EB5D-9148-B8E0-DCF12512A5C1}" dt="2023-04-04T15:26:51.113" v="18024" actId="2696"/>
        <pc:sldMkLst>
          <pc:docMk/>
          <pc:sldMk cId="2685560607" sldId="1858"/>
        </pc:sldMkLst>
        <pc:spChg chg="del">
          <ac:chgData name="Daniel Khashabi" userId="62390808-c838-45e6-be59-d6fd0d208bc8" providerId="ADAL" clId="{BF4D372A-EB5D-9148-B8E0-DCF12512A5C1}" dt="2023-03-31T03:41:42.124" v="2577" actId="478"/>
          <ac:spMkLst>
            <pc:docMk/>
            <pc:sldMk cId="2685560607" sldId="1858"/>
            <ac:spMk id="7" creationId="{98B641CB-5D1E-668A-067C-913D3A8FFC38}"/>
          </ac:spMkLst>
        </pc:spChg>
        <pc:spChg chg="del">
          <ac:chgData name="Daniel Khashabi" userId="62390808-c838-45e6-be59-d6fd0d208bc8" providerId="ADAL" clId="{BF4D372A-EB5D-9148-B8E0-DCF12512A5C1}" dt="2023-03-31T03:41:42.124" v="2577" actId="478"/>
          <ac:spMkLst>
            <pc:docMk/>
            <pc:sldMk cId="2685560607" sldId="1858"/>
            <ac:spMk id="8" creationId="{3A70A52C-90F1-BD2A-A2CD-81EE97C71FA9}"/>
          </ac:spMkLst>
        </pc:spChg>
        <pc:spChg chg="add del mod">
          <ac:chgData name="Daniel Khashabi" userId="62390808-c838-45e6-be59-d6fd0d208bc8" providerId="ADAL" clId="{BF4D372A-EB5D-9148-B8E0-DCF12512A5C1}" dt="2023-03-31T03:41:43.605" v="2579"/>
          <ac:spMkLst>
            <pc:docMk/>
            <pc:sldMk cId="2685560607" sldId="1858"/>
            <ac:spMk id="12" creationId="{F07734BB-B4C0-11B0-FE6D-4779AEA3AE32}"/>
          </ac:spMkLst>
        </pc:spChg>
        <pc:spChg chg="add del mod">
          <ac:chgData name="Daniel Khashabi" userId="62390808-c838-45e6-be59-d6fd0d208bc8" providerId="ADAL" clId="{BF4D372A-EB5D-9148-B8E0-DCF12512A5C1}" dt="2023-03-31T03:41:43.605" v="2579"/>
          <ac:spMkLst>
            <pc:docMk/>
            <pc:sldMk cId="2685560607" sldId="1858"/>
            <ac:spMk id="13" creationId="{9525FDC1-DE78-0B32-4B67-6680FC5B158F}"/>
          </ac:spMkLst>
        </pc:spChg>
        <pc:spChg chg="mod">
          <ac:chgData name="Daniel Khashabi" userId="62390808-c838-45e6-be59-d6fd0d208bc8" providerId="ADAL" clId="{BF4D372A-EB5D-9148-B8E0-DCF12512A5C1}" dt="2023-03-31T03:41:49.398" v="2580"/>
          <ac:spMkLst>
            <pc:docMk/>
            <pc:sldMk cId="2685560607" sldId="1858"/>
            <ac:spMk id="17" creationId="{5F42CE34-D0CB-7601-CD3B-B23C09DDDC7D}"/>
          </ac:spMkLst>
        </pc:spChg>
        <pc:spChg chg="add mod">
          <ac:chgData name="Daniel Khashabi" userId="62390808-c838-45e6-be59-d6fd0d208bc8" providerId="ADAL" clId="{BF4D372A-EB5D-9148-B8E0-DCF12512A5C1}" dt="2023-03-31T03:41:49.398" v="2580"/>
          <ac:spMkLst>
            <pc:docMk/>
            <pc:sldMk cId="2685560607" sldId="1858"/>
            <ac:spMk id="19" creationId="{3C7104ED-A6E4-3C4D-0719-92E1AC6FC53E}"/>
          </ac:spMkLst>
        </pc:spChg>
        <pc:spChg chg="add del mod">
          <ac:chgData name="Daniel Khashabi" userId="62390808-c838-45e6-be59-d6fd0d208bc8" providerId="ADAL" clId="{BF4D372A-EB5D-9148-B8E0-DCF12512A5C1}" dt="2023-03-31T03:41:58.973" v="2581" actId="478"/>
          <ac:spMkLst>
            <pc:docMk/>
            <pc:sldMk cId="2685560607" sldId="1858"/>
            <ac:spMk id="20" creationId="{7E90C7B5-7ECF-506F-05FF-64E8809C5F92}"/>
          </ac:spMkLst>
        </pc:spChg>
        <pc:grpChg chg="del">
          <ac:chgData name="Daniel Khashabi" userId="62390808-c838-45e6-be59-d6fd0d208bc8" providerId="ADAL" clId="{BF4D372A-EB5D-9148-B8E0-DCF12512A5C1}" dt="2023-03-31T03:41:42.124" v="2577" actId="478"/>
          <ac:grpSpMkLst>
            <pc:docMk/>
            <pc:sldMk cId="2685560607" sldId="1858"/>
            <ac:grpSpMk id="4" creationId="{02EEB734-86AB-9B75-F59A-43C7F7BA3B66}"/>
          </ac:grpSpMkLst>
        </pc:grpChg>
        <pc:grpChg chg="add mod">
          <ac:chgData name="Daniel Khashabi" userId="62390808-c838-45e6-be59-d6fd0d208bc8" providerId="ADAL" clId="{BF4D372A-EB5D-9148-B8E0-DCF12512A5C1}" dt="2023-03-31T03:41:49.398" v="2580"/>
          <ac:grpSpMkLst>
            <pc:docMk/>
            <pc:sldMk cId="2685560607" sldId="1858"/>
            <ac:grpSpMk id="14" creationId="{D7AE5CF2-0661-948C-27E5-22CDECCD9BC1}"/>
          </ac:grpSpMkLst>
        </pc:grpChg>
        <pc:picChg chg="add del mod">
          <ac:chgData name="Daniel Khashabi" userId="62390808-c838-45e6-be59-d6fd0d208bc8" providerId="ADAL" clId="{BF4D372A-EB5D-9148-B8E0-DCF12512A5C1}" dt="2023-03-31T03:41:43.605" v="2579"/>
          <ac:picMkLst>
            <pc:docMk/>
            <pc:sldMk cId="2685560607" sldId="1858"/>
            <ac:picMk id="11" creationId="{1378BFA8-EF08-EF4B-F0A1-734DAFE7253F}"/>
          </ac:picMkLst>
        </pc:picChg>
        <pc:picChg chg="mod">
          <ac:chgData name="Daniel Khashabi" userId="62390808-c838-45e6-be59-d6fd0d208bc8" providerId="ADAL" clId="{BF4D372A-EB5D-9148-B8E0-DCF12512A5C1}" dt="2023-03-31T03:41:49.398" v="2580"/>
          <ac:picMkLst>
            <pc:docMk/>
            <pc:sldMk cId="2685560607" sldId="1858"/>
            <ac:picMk id="15" creationId="{BD69B848-ACC3-66A9-0D67-7DF577AF0B86}"/>
          </ac:picMkLst>
        </pc:picChg>
        <pc:picChg chg="mod">
          <ac:chgData name="Daniel Khashabi" userId="62390808-c838-45e6-be59-d6fd0d208bc8" providerId="ADAL" clId="{BF4D372A-EB5D-9148-B8E0-DCF12512A5C1}" dt="2023-03-31T03:41:49.398" v="2580"/>
          <ac:picMkLst>
            <pc:docMk/>
            <pc:sldMk cId="2685560607" sldId="1858"/>
            <ac:picMk id="16" creationId="{B1D86A65-5A6B-EEA7-5520-7A876959A079}"/>
          </ac:picMkLst>
        </pc:picChg>
        <pc:picChg chg="add mod">
          <ac:chgData name="Daniel Khashabi" userId="62390808-c838-45e6-be59-d6fd0d208bc8" providerId="ADAL" clId="{BF4D372A-EB5D-9148-B8E0-DCF12512A5C1}" dt="2023-03-31T03:41:49.398" v="2580"/>
          <ac:picMkLst>
            <pc:docMk/>
            <pc:sldMk cId="2685560607" sldId="1858"/>
            <ac:picMk id="18" creationId="{01C4EB1F-605D-AA6C-7C54-50915297852C}"/>
          </ac:picMkLst>
        </pc:picChg>
      </pc:sldChg>
      <pc:sldChg chg="add">
        <pc:chgData name="Daniel Khashabi" userId="62390808-c838-45e6-be59-d6fd0d208bc8" providerId="ADAL" clId="{BF4D372A-EB5D-9148-B8E0-DCF12512A5C1}" dt="2023-04-04T15:26:54.603" v="18025"/>
        <pc:sldMkLst>
          <pc:docMk/>
          <pc:sldMk cId="3374871639" sldId="1858"/>
        </pc:sldMkLst>
      </pc:sldChg>
      <pc:sldChg chg="addSp delSp modSp new del mod">
        <pc:chgData name="Daniel Khashabi" userId="62390808-c838-45e6-be59-d6fd0d208bc8" providerId="ADAL" clId="{BF4D372A-EB5D-9148-B8E0-DCF12512A5C1}" dt="2023-04-04T02:08:37.131" v="14547" actId="2696"/>
        <pc:sldMkLst>
          <pc:docMk/>
          <pc:sldMk cId="2810028079" sldId="1859"/>
        </pc:sldMkLst>
        <pc:spChg chg="mod">
          <ac:chgData name="Daniel Khashabi" userId="62390808-c838-45e6-be59-d6fd0d208bc8" providerId="ADAL" clId="{BF4D372A-EB5D-9148-B8E0-DCF12512A5C1}" dt="2023-03-31T03:42:27.793" v="2643" actId="20577"/>
          <ac:spMkLst>
            <pc:docMk/>
            <pc:sldMk cId="2810028079" sldId="1859"/>
            <ac:spMk id="2" creationId="{825F385B-10F1-8586-3A4E-0A0953EE310C}"/>
          </ac:spMkLst>
        </pc:spChg>
        <pc:spChg chg="mod">
          <ac:chgData name="Daniel Khashabi" userId="62390808-c838-45e6-be59-d6fd0d208bc8" providerId="ADAL" clId="{BF4D372A-EB5D-9148-B8E0-DCF12512A5C1}" dt="2023-03-31T04:02:53.003" v="3036" actId="20577"/>
          <ac:spMkLst>
            <pc:docMk/>
            <pc:sldMk cId="2810028079" sldId="1859"/>
            <ac:spMk id="3" creationId="{97AA9D8E-0D44-C0D6-8BEB-7AC8AAFAED48}"/>
          </ac:spMkLst>
        </pc:spChg>
        <pc:spChg chg="add del mod">
          <ac:chgData name="Daniel Khashabi" userId="62390808-c838-45e6-be59-d6fd0d208bc8" providerId="ADAL" clId="{BF4D372A-EB5D-9148-B8E0-DCF12512A5C1}" dt="2023-04-01T01:25:29.980" v="5390" actId="478"/>
          <ac:spMkLst>
            <pc:docMk/>
            <pc:sldMk cId="2810028079" sldId="1859"/>
            <ac:spMk id="4" creationId="{A70FA18B-3DD6-A62F-881E-F09C87ED72AB}"/>
          </ac:spMkLst>
        </pc:spChg>
        <pc:spChg chg="add mod">
          <ac:chgData name="Daniel Khashabi" userId="62390808-c838-45e6-be59-d6fd0d208bc8" providerId="ADAL" clId="{BF4D372A-EB5D-9148-B8E0-DCF12512A5C1}" dt="2023-04-01T01:25:30.610" v="5391"/>
          <ac:spMkLst>
            <pc:docMk/>
            <pc:sldMk cId="2810028079" sldId="1859"/>
            <ac:spMk id="5" creationId="{F3F7965D-83DB-EE66-CC1B-89C09547A377}"/>
          </ac:spMkLst>
        </pc:spChg>
      </pc:sldChg>
      <pc:sldChg chg="modSp add mod">
        <pc:chgData name="Daniel Khashabi" userId="62390808-c838-45e6-be59-d6fd0d208bc8" providerId="ADAL" clId="{BF4D372A-EB5D-9148-B8E0-DCF12512A5C1}" dt="2023-04-04T15:27:16.630" v="18051" actId="27636"/>
        <pc:sldMkLst>
          <pc:docMk/>
          <pc:sldMk cId="3047524040" sldId="1859"/>
        </pc:sldMkLst>
        <pc:spChg chg="mod">
          <ac:chgData name="Daniel Khashabi" userId="62390808-c838-45e6-be59-d6fd0d208bc8" providerId="ADAL" clId="{BF4D372A-EB5D-9148-B8E0-DCF12512A5C1}" dt="2023-04-04T15:27:16.630" v="18051" actId="27636"/>
          <ac:spMkLst>
            <pc:docMk/>
            <pc:sldMk cId="3047524040" sldId="1859"/>
            <ac:spMk id="3" creationId="{97AA9D8E-0D44-C0D6-8BEB-7AC8AAFAED48}"/>
          </ac:spMkLst>
        </pc:spChg>
      </pc:sldChg>
      <pc:sldChg chg="addSp delSp modSp new mod ord">
        <pc:chgData name="Daniel Khashabi" userId="62390808-c838-45e6-be59-d6fd0d208bc8" providerId="ADAL" clId="{BF4D372A-EB5D-9148-B8E0-DCF12512A5C1}" dt="2023-04-04T15:53:42.368" v="18307" actId="1036"/>
        <pc:sldMkLst>
          <pc:docMk/>
          <pc:sldMk cId="3661114338" sldId="1860"/>
        </pc:sldMkLst>
        <pc:spChg chg="mod">
          <ac:chgData name="Daniel Khashabi" userId="62390808-c838-45e6-be59-d6fd0d208bc8" providerId="ADAL" clId="{BF4D372A-EB5D-9148-B8E0-DCF12512A5C1}" dt="2023-03-31T04:17:50.497" v="3086" actId="20577"/>
          <ac:spMkLst>
            <pc:docMk/>
            <pc:sldMk cId="3661114338" sldId="1860"/>
            <ac:spMk id="2" creationId="{93FBF5BA-E1DA-8A72-C698-71153F5CA1D4}"/>
          </ac:spMkLst>
        </pc:spChg>
        <pc:spChg chg="mod">
          <ac:chgData name="Daniel Khashabi" userId="62390808-c838-45e6-be59-d6fd0d208bc8" providerId="ADAL" clId="{BF4D372A-EB5D-9148-B8E0-DCF12512A5C1}" dt="2023-04-04T15:53:42.368" v="18307" actId="1036"/>
          <ac:spMkLst>
            <pc:docMk/>
            <pc:sldMk cId="3661114338" sldId="1860"/>
            <ac:spMk id="3" creationId="{1EEB7E2C-AD96-D626-001B-6F78F9140ADB}"/>
          </ac:spMkLst>
        </pc:spChg>
        <pc:spChg chg="add mod">
          <ac:chgData name="Daniel Khashabi" userId="62390808-c838-45e6-be59-d6fd0d208bc8" providerId="ADAL" clId="{BF4D372A-EB5D-9148-B8E0-DCF12512A5C1}" dt="2023-03-31T04:23:46.711" v="3365" actId="1036"/>
          <ac:spMkLst>
            <pc:docMk/>
            <pc:sldMk cId="3661114338" sldId="1860"/>
            <ac:spMk id="4" creationId="{ABD80C85-5E2E-1258-ADA7-BFCFB3BA8062}"/>
          </ac:spMkLst>
        </pc:spChg>
        <pc:spChg chg="add mod">
          <ac:chgData name="Daniel Khashabi" userId="62390808-c838-45e6-be59-d6fd0d208bc8" providerId="ADAL" clId="{BF4D372A-EB5D-9148-B8E0-DCF12512A5C1}" dt="2023-04-04T15:28:13.542" v="18054" actId="207"/>
          <ac:spMkLst>
            <pc:docMk/>
            <pc:sldMk cId="3661114338" sldId="1860"/>
            <ac:spMk id="5" creationId="{289971BD-3D8E-A1B2-BBFC-53D22A13799B}"/>
          </ac:spMkLst>
        </pc:spChg>
        <pc:spChg chg="add mod">
          <ac:chgData name="Daniel Khashabi" userId="62390808-c838-45e6-be59-d6fd0d208bc8" providerId="ADAL" clId="{BF4D372A-EB5D-9148-B8E0-DCF12512A5C1}" dt="2023-04-04T15:28:18.860" v="18056" actId="207"/>
          <ac:spMkLst>
            <pc:docMk/>
            <pc:sldMk cId="3661114338" sldId="1860"/>
            <ac:spMk id="6" creationId="{8164155D-C266-1E8E-D5BB-0A9C635B9CE0}"/>
          </ac:spMkLst>
        </pc:spChg>
        <pc:spChg chg="add del mod">
          <ac:chgData name="Daniel Khashabi" userId="62390808-c838-45e6-be59-d6fd0d208bc8" providerId="ADAL" clId="{BF4D372A-EB5D-9148-B8E0-DCF12512A5C1}" dt="2023-04-01T01:25:26.283" v="5388" actId="478"/>
          <ac:spMkLst>
            <pc:docMk/>
            <pc:sldMk cId="3661114338" sldId="1860"/>
            <ac:spMk id="7" creationId="{4930533D-E47D-0A03-3E96-44E55057DC57}"/>
          </ac:spMkLst>
        </pc:spChg>
        <pc:spChg chg="add mod">
          <ac:chgData name="Daniel Khashabi" userId="62390808-c838-45e6-be59-d6fd0d208bc8" providerId="ADAL" clId="{BF4D372A-EB5D-9148-B8E0-DCF12512A5C1}" dt="2023-04-01T18:22:05.305" v="11017"/>
          <ac:spMkLst>
            <pc:docMk/>
            <pc:sldMk cId="3661114338" sldId="1860"/>
            <ac:spMk id="7" creationId="{ADB15A58-CDD3-2F03-ABBB-7A89900AD297}"/>
          </ac:spMkLst>
        </pc:spChg>
        <pc:spChg chg="add del mod">
          <ac:chgData name="Daniel Khashabi" userId="62390808-c838-45e6-be59-d6fd0d208bc8" providerId="ADAL" clId="{BF4D372A-EB5D-9148-B8E0-DCF12512A5C1}" dt="2023-04-01T18:22:05.043" v="11016" actId="478"/>
          <ac:spMkLst>
            <pc:docMk/>
            <pc:sldMk cId="3661114338" sldId="1860"/>
            <ac:spMk id="8" creationId="{1BFA574A-BB5B-0E31-08C1-00B84FD4A990}"/>
          </ac:spMkLst>
        </pc:spChg>
      </pc:sldChg>
      <pc:sldChg chg="addSp delSp modSp add mod modAnim">
        <pc:chgData name="Daniel Khashabi" userId="62390808-c838-45e6-be59-d6fd0d208bc8" providerId="ADAL" clId="{BF4D372A-EB5D-9148-B8E0-DCF12512A5C1}" dt="2023-04-04T23:01:49.918" v="18701" actId="20577"/>
        <pc:sldMkLst>
          <pc:docMk/>
          <pc:sldMk cId="554662408" sldId="1861"/>
        </pc:sldMkLst>
        <pc:spChg chg="mod">
          <ac:chgData name="Daniel Khashabi" userId="62390808-c838-45e6-be59-d6fd0d208bc8" providerId="ADAL" clId="{BF4D372A-EB5D-9148-B8E0-DCF12512A5C1}" dt="2023-04-04T15:54:11.044" v="18314" actId="20577"/>
          <ac:spMkLst>
            <pc:docMk/>
            <pc:sldMk cId="554662408" sldId="1861"/>
            <ac:spMk id="3" creationId="{1EEB7E2C-AD96-D626-001B-6F78F9140ADB}"/>
          </ac:spMkLst>
        </pc:spChg>
        <pc:spChg chg="del">
          <ac:chgData name="Daniel Khashabi" userId="62390808-c838-45e6-be59-d6fd0d208bc8" providerId="ADAL" clId="{BF4D372A-EB5D-9148-B8E0-DCF12512A5C1}" dt="2023-03-31T04:24:16.101" v="3375" actId="478"/>
          <ac:spMkLst>
            <pc:docMk/>
            <pc:sldMk cId="554662408" sldId="1861"/>
            <ac:spMk id="4" creationId="{ABD80C85-5E2E-1258-ADA7-BFCFB3BA8062}"/>
          </ac:spMkLst>
        </pc:spChg>
        <pc:spChg chg="add mod">
          <ac:chgData name="Daniel Khashabi" userId="62390808-c838-45e6-be59-d6fd0d208bc8" providerId="ADAL" clId="{BF4D372A-EB5D-9148-B8E0-DCF12512A5C1}" dt="2023-04-04T15:55:39.129" v="18438" actId="14100"/>
          <ac:spMkLst>
            <pc:docMk/>
            <pc:sldMk cId="554662408" sldId="1861"/>
            <ac:spMk id="4" creationId="{D0BB209F-C681-3585-695E-8EB398923177}"/>
          </ac:spMkLst>
        </pc:spChg>
        <pc:spChg chg="del">
          <ac:chgData name="Daniel Khashabi" userId="62390808-c838-45e6-be59-d6fd0d208bc8" providerId="ADAL" clId="{BF4D372A-EB5D-9148-B8E0-DCF12512A5C1}" dt="2023-03-31T04:24:16.101" v="3375" actId="478"/>
          <ac:spMkLst>
            <pc:docMk/>
            <pc:sldMk cId="554662408" sldId="1861"/>
            <ac:spMk id="5" creationId="{289971BD-3D8E-A1B2-BBFC-53D22A13799B}"/>
          </ac:spMkLst>
        </pc:spChg>
        <pc:spChg chg="add mod">
          <ac:chgData name="Daniel Khashabi" userId="62390808-c838-45e6-be59-d6fd0d208bc8" providerId="ADAL" clId="{BF4D372A-EB5D-9148-B8E0-DCF12512A5C1}" dt="2023-04-01T18:22:07.195" v="11018"/>
          <ac:spMkLst>
            <pc:docMk/>
            <pc:sldMk cId="554662408" sldId="1861"/>
            <ac:spMk id="5" creationId="{F210A1CE-E563-B7CC-8D3B-D833795CC0DA}"/>
          </ac:spMkLst>
        </pc:spChg>
        <pc:spChg chg="del">
          <ac:chgData name="Daniel Khashabi" userId="62390808-c838-45e6-be59-d6fd0d208bc8" providerId="ADAL" clId="{BF4D372A-EB5D-9148-B8E0-DCF12512A5C1}" dt="2023-03-31T04:24:16.101" v="3375" actId="478"/>
          <ac:spMkLst>
            <pc:docMk/>
            <pc:sldMk cId="554662408" sldId="1861"/>
            <ac:spMk id="6" creationId="{8164155D-C266-1E8E-D5BB-0A9C635B9CE0}"/>
          </ac:spMkLst>
        </pc:spChg>
        <pc:spChg chg="add mod">
          <ac:chgData name="Daniel Khashabi" userId="62390808-c838-45e6-be59-d6fd0d208bc8" providerId="ADAL" clId="{BF4D372A-EB5D-9148-B8E0-DCF12512A5C1}" dt="2023-04-04T15:55:24.920" v="18419" actId="14100"/>
          <ac:spMkLst>
            <pc:docMk/>
            <pc:sldMk cId="554662408" sldId="1861"/>
            <ac:spMk id="6" creationId="{CA0F2AE0-40F3-73FD-E3DF-096CD44EB915}"/>
          </ac:spMkLst>
        </pc:spChg>
        <pc:spChg chg="del">
          <ac:chgData name="Daniel Khashabi" userId="62390808-c838-45e6-be59-d6fd0d208bc8" providerId="ADAL" clId="{BF4D372A-EB5D-9148-B8E0-DCF12512A5C1}" dt="2023-03-31T14:17:53.720" v="3962" actId="478"/>
          <ac:spMkLst>
            <pc:docMk/>
            <pc:sldMk cId="554662408" sldId="1861"/>
            <ac:spMk id="7" creationId="{4930533D-E47D-0A03-3E96-44E55057DC57}"/>
          </ac:spMkLst>
        </pc:spChg>
        <pc:spChg chg="add mod">
          <ac:chgData name="Daniel Khashabi" userId="62390808-c838-45e6-be59-d6fd0d208bc8" providerId="ADAL" clId="{BF4D372A-EB5D-9148-B8E0-DCF12512A5C1}" dt="2023-04-04T23:01:49.918" v="18701" actId="20577"/>
          <ac:spMkLst>
            <pc:docMk/>
            <pc:sldMk cId="554662408" sldId="1861"/>
            <ac:spMk id="9" creationId="{FC5306F0-5629-15B5-EC46-60411C07E313}"/>
          </ac:spMkLst>
        </pc:spChg>
        <pc:spChg chg="add del mod">
          <ac:chgData name="Daniel Khashabi" userId="62390808-c838-45e6-be59-d6fd0d208bc8" providerId="ADAL" clId="{BF4D372A-EB5D-9148-B8E0-DCF12512A5C1}" dt="2023-04-04T15:54:12.604" v="18315" actId="478"/>
          <ac:spMkLst>
            <pc:docMk/>
            <pc:sldMk cId="554662408" sldId="1861"/>
            <ac:spMk id="10" creationId="{38691DA3-5BB0-271E-0839-B3699040486D}"/>
          </ac:spMkLst>
        </pc:spChg>
      </pc:sldChg>
      <pc:sldChg chg="addSp delSp modSp new del mod">
        <pc:chgData name="Daniel Khashabi" userId="62390808-c838-45e6-be59-d6fd0d208bc8" providerId="ADAL" clId="{BF4D372A-EB5D-9148-B8E0-DCF12512A5C1}" dt="2023-04-03T23:41:50.198" v="11699" actId="2696"/>
        <pc:sldMkLst>
          <pc:docMk/>
          <pc:sldMk cId="1168017133" sldId="1862"/>
        </pc:sldMkLst>
        <pc:spChg chg="mod">
          <ac:chgData name="Daniel Khashabi" userId="62390808-c838-45e6-be59-d6fd0d208bc8" providerId="ADAL" clId="{BF4D372A-EB5D-9148-B8E0-DCF12512A5C1}" dt="2023-03-31T14:13:45.486" v="3844" actId="20577"/>
          <ac:spMkLst>
            <pc:docMk/>
            <pc:sldMk cId="1168017133" sldId="1862"/>
            <ac:spMk id="2" creationId="{9AFE7F1D-4EAD-0221-2367-0AC194CECCA8}"/>
          </ac:spMkLst>
        </pc:spChg>
        <pc:spChg chg="mod">
          <ac:chgData name="Daniel Khashabi" userId="62390808-c838-45e6-be59-d6fd0d208bc8" providerId="ADAL" clId="{BF4D372A-EB5D-9148-B8E0-DCF12512A5C1}" dt="2023-03-31T14:15:01.648" v="3874" actId="27636"/>
          <ac:spMkLst>
            <pc:docMk/>
            <pc:sldMk cId="1168017133" sldId="1862"/>
            <ac:spMk id="3" creationId="{A87FFF5B-AC9F-EDD6-6CE4-64D0D5E50492}"/>
          </ac:spMkLst>
        </pc:spChg>
        <pc:spChg chg="add del mod">
          <ac:chgData name="Daniel Khashabi" userId="62390808-c838-45e6-be59-d6fd0d208bc8" providerId="ADAL" clId="{BF4D372A-EB5D-9148-B8E0-DCF12512A5C1}" dt="2023-04-01T01:25:21.719" v="5386" actId="478"/>
          <ac:spMkLst>
            <pc:docMk/>
            <pc:sldMk cId="1168017133" sldId="1862"/>
            <ac:spMk id="6" creationId="{2E20721D-CBC9-7DFA-E31D-104860511285}"/>
          </ac:spMkLst>
        </pc:spChg>
        <pc:spChg chg="add mod">
          <ac:chgData name="Daniel Khashabi" userId="62390808-c838-45e6-be59-d6fd0d208bc8" providerId="ADAL" clId="{BF4D372A-EB5D-9148-B8E0-DCF12512A5C1}" dt="2023-04-01T18:22:10.416" v="11020"/>
          <ac:spMkLst>
            <pc:docMk/>
            <pc:sldMk cId="1168017133" sldId="1862"/>
            <ac:spMk id="6" creationId="{C503BFF6-3A90-BCF9-C729-5C4D9E455AE2}"/>
          </ac:spMkLst>
        </pc:spChg>
        <pc:spChg chg="add del mod">
          <ac:chgData name="Daniel Khashabi" userId="62390808-c838-45e6-be59-d6fd0d208bc8" providerId="ADAL" clId="{BF4D372A-EB5D-9148-B8E0-DCF12512A5C1}" dt="2023-04-01T18:22:10.163" v="11019" actId="478"/>
          <ac:spMkLst>
            <pc:docMk/>
            <pc:sldMk cId="1168017133" sldId="1862"/>
            <ac:spMk id="7" creationId="{D5775858-BB0A-C0AC-6A1D-6924837B52BF}"/>
          </ac:spMkLst>
        </pc:spChg>
        <pc:picChg chg="add del mod">
          <ac:chgData name="Daniel Khashabi" userId="62390808-c838-45e6-be59-d6fd0d208bc8" providerId="ADAL" clId="{BF4D372A-EB5D-9148-B8E0-DCF12512A5C1}" dt="2023-03-31T14:14:02.891" v="3849"/>
          <ac:picMkLst>
            <pc:docMk/>
            <pc:sldMk cId="1168017133" sldId="1862"/>
            <ac:picMk id="4" creationId="{DFD123F2-C23B-C886-92C5-181C5CC88C78}"/>
          </ac:picMkLst>
        </pc:picChg>
        <pc:picChg chg="add del mod">
          <ac:chgData name="Daniel Khashabi" userId="62390808-c838-45e6-be59-d6fd0d208bc8" providerId="ADAL" clId="{BF4D372A-EB5D-9148-B8E0-DCF12512A5C1}" dt="2023-03-31T14:14:02.891" v="3849"/>
          <ac:picMkLst>
            <pc:docMk/>
            <pc:sldMk cId="1168017133" sldId="1862"/>
            <ac:picMk id="5" creationId="{61042B95-BF62-7B94-ECAF-AEFE7EC61668}"/>
          </ac:picMkLst>
        </pc:picChg>
      </pc:sldChg>
      <pc:sldChg chg="add del">
        <pc:chgData name="Daniel Khashabi" userId="62390808-c838-45e6-be59-d6fd0d208bc8" providerId="ADAL" clId="{BF4D372A-EB5D-9148-B8E0-DCF12512A5C1}" dt="2023-03-17T00:40:00.976" v="3" actId="2696"/>
        <pc:sldMkLst>
          <pc:docMk/>
          <pc:sldMk cId="2711129566" sldId="1862"/>
        </pc:sldMkLst>
      </pc:sldChg>
      <pc:sldChg chg="addSp delSp modSp new mod delAnim modAnim">
        <pc:chgData name="Daniel Khashabi" userId="62390808-c838-45e6-be59-d6fd0d208bc8" providerId="ADAL" clId="{BF4D372A-EB5D-9148-B8E0-DCF12512A5C1}" dt="2023-04-04T23:08:05.216" v="18831" actId="207"/>
        <pc:sldMkLst>
          <pc:docMk/>
          <pc:sldMk cId="2926173080" sldId="1863"/>
        </pc:sldMkLst>
        <pc:spChg chg="mod">
          <ac:chgData name="Daniel Khashabi" userId="62390808-c838-45e6-be59-d6fd0d208bc8" providerId="ADAL" clId="{BF4D372A-EB5D-9148-B8E0-DCF12512A5C1}" dt="2023-04-04T15:58:06.003" v="18571" actId="20577"/>
          <ac:spMkLst>
            <pc:docMk/>
            <pc:sldMk cId="2926173080" sldId="1863"/>
            <ac:spMk id="2" creationId="{7A0265A7-5D00-C23D-F7A5-EE8CDE8AF15A}"/>
          </ac:spMkLst>
        </pc:spChg>
        <pc:spChg chg="mod">
          <ac:chgData name="Daniel Khashabi" userId="62390808-c838-45e6-be59-d6fd0d208bc8" providerId="ADAL" clId="{BF4D372A-EB5D-9148-B8E0-DCF12512A5C1}" dt="2023-04-04T23:08:05.216" v="18831" actId="207"/>
          <ac:spMkLst>
            <pc:docMk/>
            <pc:sldMk cId="2926173080" sldId="1863"/>
            <ac:spMk id="3" creationId="{623F971D-BF7F-93B8-14FE-E4E30CBE1B2D}"/>
          </ac:spMkLst>
        </pc:spChg>
        <pc:spChg chg="add mod">
          <ac:chgData name="Daniel Khashabi" userId="62390808-c838-45e6-be59-d6fd0d208bc8" providerId="ADAL" clId="{BF4D372A-EB5D-9148-B8E0-DCF12512A5C1}" dt="2023-04-04T23:02:52.104" v="18717" actId="20577"/>
          <ac:spMkLst>
            <pc:docMk/>
            <pc:sldMk cId="2926173080" sldId="1863"/>
            <ac:spMk id="4" creationId="{CAB4B58F-1A54-479B-BE76-F8D5D5B7EF53}"/>
          </ac:spMkLst>
        </pc:spChg>
        <pc:spChg chg="add mod">
          <ac:chgData name="Daniel Khashabi" userId="62390808-c838-45e6-be59-d6fd0d208bc8" providerId="ADAL" clId="{BF4D372A-EB5D-9148-B8E0-DCF12512A5C1}" dt="2023-04-04T23:02:54.294" v="18720" actId="20577"/>
          <ac:spMkLst>
            <pc:docMk/>
            <pc:sldMk cId="2926173080" sldId="1863"/>
            <ac:spMk id="5" creationId="{32F65896-815D-3921-D140-90D5FB67922C}"/>
          </ac:spMkLst>
        </pc:spChg>
        <pc:spChg chg="add del mod">
          <ac:chgData name="Daniel Khashabi" userId="62390808-c838-45e6-be59-d6fd0d208bc8" providerId="ADAL" clId="{BF4D372A-EB5D-9148-B8E0-DCF12512A5C1}" dt="2023-04-04T23:07:23.267" v="18727" actId="478"/>
          <ac:spMkLst>
            <pc:docMk/>
            <pc:sldMk cId="2926173080" sldId="1863"/>
            <ac:spMk id="6" creationId="{6BDA278B-2D24-A918-9D82-3B9A7DD08D76}"/>
          </ac:spMkLst>
        </pc:spChg>
        <pc:spChg chg="add mod">
          <ac:chgData name="Daniel Khashabi" userId="62390808-c838-45e6-be59-d6fd0d208bc8" providerId="ADAL" clId="{BF4D372A-EB5D-9148-B8E0-DCF12512A5C1}" dt="2023-03-31T18:17:35.447" v="4616" actId="1036"/>
          <ac:spMkLst>
            <pc:docMk/>
            <pc:sldMk cId="2926173080" sldId="1863"/>
            <ac:spMk id="7" creationId="{1D553103-A200-4464-4DFE-9C58EDFAC3D7}"/>
          </ac:spMkLst>
        </pc:spChg>
        <pc:spChg chg="add mod">
          <ac:chgData name="Daniel Khashabi" userId="62390808-c838-45e6-be59-d6fd0d208bc8" providerId="ADAL" clId="{BF4D372A-EB5D-9148-B8E0-DCF12512A5C1}" dt="2023-04-01T18:22:12.334" v="11021"/>
          <ac:spMkLst>
            <pc:docMk/>
            <pc:sldMk cId="2926173080" sldId="1863"/>
            <ac:spMk id="8" creationId="{D0A53981-A7E2-23E0-37A5-DFEF723B06BD}"/>
          </ac:spMkLst>
        </pc:spChg>
      </pc:sldChg>
      <pc:sldChg chg="addSp delSp modSp new mod delAnim modAnim">
        <pc:chgData name="Daniel Khashabi" userId="62390808-c838-45e6-be59-d6fd0d208bc8" providerId="ADAL" clId="{BF4D372A-EB5D-9148-B8E0-DCF12512A5C1}" dt="2023-04-05T02:50:20.548" v="19606" actId="20577"/>
        <pc:sldMkLst>
          <pc:docMk/>
          <pc:sldMk cId="4230646439" sldId="1864"/>
        </pc:sldMkLst>
        <pc:spChg chg="mod">
          <ac:chgData name="Daniel Khashabi" userId="62390808-c838-45e6-be59-d6fd0d208bc8" providerId="ADAL" clId="{BF4D372A-EB5D-9148-B8E0-DCF12512A5C1}" dt="2023-04-05T02:50:20.548" v="19606" actId="20577"/>
          <ac:spMkLst>
            <pc:docMk/>
            <pc:sldMk cId="4230646439" sldId="1864"/>
            <ac:spMk id="2" creationId="{6AAF27A3-D0B2-B4D7-C126-00F490CAECAF}"/>
          </ac:spMkLst>
        </pc:spChg>
        <pc:spChg chg="mod">
          <ac:chgData name="Daniel Khashabi" userId="62390808-c838-45e6-be59-d6fd0d208bc8" providerId="ADAL" clId="{BF4D372A-EB5D-9148-B8E0-DCF12512A5C1}" dt="2023-04-04T23:22:03.547" v="19312" actId="20577"/>
          <ac:spMkLst>
            <pc:docMk/>
            <pc:sldMk cId="4230646439" sldId="1864"/>
            <ac:spMk id="3" creationId="{7CBB0892-0E7E-ED8D-2A2B-D46C0CC1C958}"/>
          </ac:spMkLst>
        </pc:spChg>
        <pc:spChg chg="add del mod">
          <ac:chgData name="Daniel Khashabi" userId="62390808-c838-45e6-be59-d6fd0d208bc8" providerId="ADAL" clId="{BF4D372A-EB5D-9148-B8E0-DCF12512A5C1}" dt="2023-03-31T18:19:16.151" v="4656" actId="478"/>
          <ac:spMkLst>
            <pc:docMk/>
            <pc:sldMk cId="4230646439" sldId="1864"/>
            <ac:spMk id="5" creationId="{595BD555-B0DF-DE27-6C0D-3F5D12220962}"/>
          </ac:spMkLst>
        </pc:spChg>
        <pc:spChg chg="add mod">
          <ac:chgData name="Daniel Khashabi" userId="62390808-c838-45e6-be59-d6fd0d208bc8" providerId="ADAL" clId="{BF4D372A-EB5D-9148-B8E0-DCF12512A5C1}" dt="2023-04-04T15:51:28.727" v="18292" actId="207"/>
          <ac:spMkLst>
            <pc:docMk/>
            <pc:sldMk cId="4230646439" sldId="1864"/>
            <ac:spMk id="7" creationId="{61B2DC1D-5BFE-545A-5D6E-A67E1FE02204}"/>
          </ac:spMkLst>
        </pc:spChg>
        <pc:spChg chg="add del mod">
          <ac:chgData name="Daniel Khashabi" userId="62390808-c838-45e6-be59-d6fd0d208bc8" providerId="ADAL" clId="{BF4D372A-EB5D-9148-B8E0-DCF12512A5C1}" dt="2023-03-31T18:30:19.880" v="4827" actId="478"/>
          <ac:spMkLst>
            <pc:docMk/>
            <pc:sldMk cId="4230646439" sldId="1864"/>
            <ac:spMk id="8" creationId="{646D9FE5-2890-8F4E-E0B2-3E1954423524}"/>
          </ac:spMkLst>
        </pc:spChg>
        <pc:spChg chg="add del mod">
          <ac:chgData name="Daniel Khashabi" userId="62390808-c838-45e6-be59-d6fd0d208bc8" providerId="ADAL" clId="{BF4D372A-EB5D-9148-B8E0-DCF12512A5C1}" dt="2023-03-31T18:31:39.750" v="4895" actId="478"/>
          <ac:spMkLst>
            <pc:docMk/>
            <pc:sldMk cId="4230646439" sldId="1864"/>
            <ac:spMk id="9" creationId="{7AE6370E-4CFC-FA86-748F-59D85B48AD61}"/>
          </ac:spMkLst>
        </pc:spChg>
        <pc:spChg chg="add del mod">
          <ac:chgData name="Daniel Khashabi" userId="62390808-c838-45e6-be59-d6fd0d208bc8" providerId="ADAL" clId="{BF4D372A-EB5D-9148-B8E0-DCF12512A5C1}" dt="2023-03-31T20:09:39.448" v="5093" actId="21"/>
          <ac:spMkLst>
            <pc:docMk/>
            <pc:sldMk cId="4230646439" sldId="1864"/>
            <ac:spMk id="10" creationId="{6982A06C-DF03-4BB4-826B-5F456B7E8722}"/>
          </ac:spMkLst>
        </pc:spChg>
        <pc:spChg chg="add mod">
          <ac:chgData name="Daniel Khashabi" userId="62390808-c838-45e6-be59-d6fd0d208bc8" providerId="ADAL" clId="{BF4D372A-EB5D-9148-B8E0-DCF12512A5C1}" dt="2023-03-31T20:11:16.796" v="5144" actId="1035"/>
          <ac:spMkLst>
            <pc:docMk/>
            <pc:sldMk cId="4230646439" sldId="1864"/>
            <ac:spMk id="11" creationId="{5F4B5BDD-F1E3-F0D3-E511-B3219807DE65}"/>
          </ac:spMkLst>
        </pc:spChg>
        <pc:spChg chg="add mod">
          <ac:chgData name="Daniel Khashabi" userId="62390808-c838-45e6-be59-d6fd0d208bc8" providerId="ADAL" clId="{BF4D372A-EB5D-9148-B8E0-DCF12512A5C1}" dt="2023-04-01T01:25:18.281" v="5385" actId="1035"/>
          <ac:spMkLst>
            <pc:docMk/>
            <pc:sldMk cId="4230646439" sldId="1864"/>
            <ac:spMk id="12" creationId="{1A6D950B-53EF-01C4-6CF1-2E8FDCCA17C8}"/>
          </ac:spMkLst>
        </pc:spChg>
        <pc:spChg chg="add mod">
          <ac:chgData name="Daniel Khashabi" userId="62390808-c838-45e6-be59-d6fd0d208bc8" providerId="ADAL" clId="{BF4D372A-EB5D-9148-B8E0-DCF12512A5C1}" dt="2023-03-31T20:11:16.796" v="5144" actId="1035"/>
          <ac:spMkLst>
            <pc:docMk/>
            <pc:sldMk cId="4230646439" sldId="1864"/>
            <ac:spMk id="13" creationId="{B77FDC9B-EC9D-BB8E-204D-82C4FE8C5D27}"/>
          </ac:spMkLst>
        </pc:spChg>
        <pc:spChg chg="add del mod">
          <ac:chgData name="Daniel Khashabi" userId="62390808-c838-45e6-be59-d6fd0d208bc8" providerId="ADAL" clId="{BF4D372A-EB5D-9148-B8E0-DCF12512A5C1}" dt="2023-03-31T20:09:39.448" v="5093" actId="21"/>
          <ac:spMkLst>
            <pc:docMk/>
            <pc:sldMk cId="4230646439" sldId="1864"/>
            <ac:spMk id="14" creationId="{76A64C7E-B4A7-D9C8-78B6-02B9344F095B}"/>
          </ac:spMkLst>
        </pc:spChg>
        <pc:spChg chg="add del mod">
          <ac:chgData name="Daniel Khashabi" userId="62390808-c838-45e6-be59-d6fd0d208bc8" providerId="ADAL" clId="{BF4D372A-EB5D-9148-B8E0-DCF12512A5C1}" dt="2023-03-31T20:10:59.946" v="5129" actId="478"/>
          <ac:spMkLst>
            <pc:docMk/>
            <pc:sldMk cId="4230646439" sldId="1864"/>
            <ac:spMk id="15" creationId="{A36AB14A-5D23-39AD-0ACC-80D82CA9C86B}"/>
          </ac:spMkLst>
        </pc:spChg>
        <pc:spChg chg="add del mod">
          <ac:chgData name="Daniel Khashabi" userId="62390808-c838-45e6-be59-d6fd0d208bc8" providerId="ADAL" clId="{BF4D372A-EB5D-9148-B8E0-DCF12512A5C1}" dt="2023-03-31T20:10:59.946" v="5129" actId="478"/>
          <ac:spMkLst>
            <pc:docMk/>
            <pc:sldMk cId="4230646439" sldId="1864"/>
            <ac:spMk id="16" creationId="{93F8F6C2-224A-A2FB-5788-9E012514EFAE}"/>
          </ac:spMkLst>
        </pc:spChg>
        <pc:spChg chg="add mod">
          <ac:chgData name="Daniel Khashabi" userId="62390808-c838-45e6-be59-d6fd0d208bc8" providerId="ADAL" clId="{BF4D372A-EB5D-9148-B8E0-DCF12512A5C1}" dt="2023-03-31T20:11:16.796" v="5144" actId="1035"/>
          <ac:spMkLst>
            <pc:docMk/>
            <pc:sldMk cId="4230646439" sldId="1864"/>
            <ac:spMk id="17" creationId="{5D4F1185-03E6-4419-D7FA-CFF19AD0E86E}"/>
          </ac:spMkLst>
        </pc:spChg>
        <pc:spChg chg="add mod">
          <ac:chgData name="Daniel Khashabi" userId="62390808-c838-45e6-be59-d6fd0d208bc8" providerId="ADAL" clId="{BF4D372A-EB5D-9148-B8E0-DCF12512A5C1}" dt="2023-03-31T20:11:16.796" v="5144" actId="1035"/>
          <ac:spMkLst>
            <pc:docMk/>
            <pc:sldMk cId="4230646439" sldId="1864"/>
            <ac:spMk id="18" creationId="{25B4F5E4-B863-C358-1C85-E8FF52037EE0}"/>
          </ac:spMkLst>
        </pc:spChg>
        <pc:spChg chg="add mod">
          <ac:chgData name="Daniel Khashabi" userId="62390808-c838-45e6-be59-d6fd0d208bc8" providerId="ADAL" clId="{BF4D372A-EB5D-9148-B8E0-DCF12512A5C1}" dt="2023-04-04T15:51:45.289" v="18298" actId="20577"/>
          <ac:spMkLst>
            <pc:docMk/>
            <pc:sldMk cId="4230646439" sldId="1864"/>
            <ac:spMk id="19" creationId="{0A53F522-7FDE-1ACD-1D60-8EB2161E843B}"/>
          </ac:spMkLst>
        </pc:spChg>
        <pc:spChg chg="add mod">
          <ac:chgData name="Daniel Khashabi" userId="62390808-c838-45e6-be59-d6fd0d208bc8" providerId="ADAL" clId="{BF4D372A-EB5D-9148-B8E0-DCF12512A5C1}" dt="2023-04-01T01:27:49.318" v="5428" actId="1035"/>
          <ac:spMkLst>
            <pc:docMk/>
            <pc:sldMk cId="4230646439" sldId="1864"/>
            <ac:spMk id="20" creationId="{82E98689-0C6C-6F77-35E3-53CEBF6FEF61}"/>
          </ac:spMkLst>
        </pc:spChg>
        <pc:spChg chg="add mod">
          <ac:chgData name="Daniel Khashabi" userId="62390808-c838-45e6-be59-d6fd0d208bc8" providerId="ADAL" clId="{BF4D372A-EB5D-9148-B8E0-DCF12512A5C1}" dt="2023-04-01T01:27:49.318" v="5428" actId="1035"/>
          <ac:spMkLst>
            <pc:docMk/>
            <pc:sldMk cId="4230646439" sldId="1864"/>
            <ac:spMk id="21" creationId="{F9592360-9679-4F45-4927-F7A74C81BEA9}"/>
          </ac:spMkLst>
        </pc:spChg>
        <pc:spChg chg="add mod">
          <ac:chgData name="Daniel Khashabi" userId="62390808-c838-45e6-be59-d6fd0d208bc8" providerId="ADAL" clId="{BF4D372A-EB5D-9148-B8E0-DCF12512A5C1}" dt="2023-04-04T15:51:51.685" v="18301" actId="20577"/>
          <ac:spMkLst>
            <pc:docMk/>
            <pc:sldMk cId="4230646439" sldId="1864"/>
            <ac:spMk id="22" creationId="{A954EB37-511C-FDAD-117E-69C01627356C}"/>
          </ac:spMkLst>
        </pc:spChg>
      </pc:sldChg>
      <pc:sldChg chg="addSp delSp modSp add mod delAnim modAnim">
        <pc:chgData name="Daniel Khashabi" userId="62390808-c838-45e6-be59-d6fd0d208bc8" providerId="ADAL" clId="{BF4D372A-EB5D-9148-B8E0-DCF12512A5C1}" dt="2023-04-04T16:02:11.644" v="18647"/>
        <pc:sldMkLst>
          <pc:docMk/>
          <pc:sldMk cId="2490936883" sldId="1865"/>
        </pc:sldMkLst>
        <pc:spChg chg="mod">
          <ac:chgData name="Daniel Khashabi" userId="62390808-c838-45e6-be59-d6fd0d208bc8" providerId="ADAL" clId="{BF4D372A-EB5D-9148-B8E0-DCF12512A5C1}" dt="2023-04-01T01:31:26.222" v="5662" actId="20577"/>
          <ac:spMkLst>
            <pc:docMk/>
            <pc:sldMk cId="2490936883" sldId="1865"/>
            <ac:spMk id="3" creationId="{7CBB0892-0E7E-ED8D-2A2B-D46C0CC1C958}"/>
          </ac:spMkLst>
        </pc:spChg>
        <pc:spChg chg="add mod">
          <ac:chgData name="Daniel Khashabi" userId="62390808-c838-45e6-be59-d6fd0d208bc8" providerId="ADAL" clId="{BF4D372A-EB5D-9148-B8E0-DCF12512A5C1}" dt="2023-04-04T16:01:52.331" v="18645" actId="207"/>
          <ac:spMkLst>
            <pc:docMk/>
            <pc:sldMk cId="2490936883" sldId="1865"/>
            <ac:spMk id="4" creationId="{A8978234-F447-5EEB-54BF-E6B2EC8CEE3B}"/>
          </ac:spMkLst>
        </pc:spChg>
        <pc:spChg chg="add mod">
          <ac:chgData name="Daniel Khashabi" userId="62390808-c838-45e6-be59-d6fd0d208bc8" providerId="ADAL" clId="{BF4D372A-EB5D-9148-B8E0-DCF12512A5C1}" dt="2023-04-01T18:22:23.296" v="11023"/>
          <ac:spMkLst>
            <pc:docMk/>
            <pc:sldMk cId="2490936883" sldId="1865"/>
            <ac:spMk id="5" creationId="{11AA8CB1-72F8-32D5-5E86-4FE7BE4909BD}"/>
          </ac:spMkLst>
        </pc:spChg>
        <pc:spChg chg="add del mod">
          <ac:chgData name="Daniel Khashabi" userId="62390808-c838-45e6-be59-d6fd0d208bc8" providerId="ADAL" clId="{BF4D372A-EB5D-9148-B8E0-DCF12512A5C1}" dt="2023-04-01T01:45:20.282" v="5766" actId="478"/>
          <ac:spMkLst>
            <pc:docMk/>
            <pc:sldMk cId="2490936883" sldId="1865"/>
            <ac:spMk id="6" creationId="{7BFEB26B-E522-8190-53E6-748CEE7A6D0D}"/>
          </ac:spMkLst>
        </pc:spChg>
        <pc:spChg chg="del">
          <ac:chgData name="Daniel Khashabi" userId="62390808-c838-45e6-be59-d6fd0d208bc8" providerId="ADAL" clId="{BF4D372A-EB5D-9148-B8E0-DCF12512A5C1}" dt="2023-04-01T01:15:08.045" v="5232" actId="478"/>
          <ac:spMkLst>
            <pc:docMk/>
            <pc:sldMk cId="2490936883" sldId="1865"/>
            <ac:spMk id="7" creationId="{61B2DC1D-5BFE-545A-5D6E-A67E1FE02204}"/>
          </ac:spMkLst>
        </pc:spChg>
        <pc:spChg chg="add mod">
          <ac:chgData name="Daniel Khashabi" userId="62390808-c838-45e6-be59-d6fd0d208bc8" providerId="ADAL" clId="{BF4D372A-EB5D-9148-B8E0-DCF12512A5C1}" dt="2023-04-04T15:51:11.965" v="18287" actId="207"/>
          <ac:spMkLst>
            <pc:docMk/>
            <pc:sldMk cId="2490936883" sldId="1865"/>
            <ac:spMk id="8" creationId="{1AA5E4D4-8814-7E1E-3464-2F13E2B994A8}"/>
          </ac:spMkLst>
        </pc:spChg>
        <pc:spChg chg="del">
          <ac:chgData name="Daniel Khashabi" userId="62390808-c838-45e6-be59-d6fd0d208bc8" providerId="ADAL" clId="{BF4D372A-EB5D-9148-B8E0-DCF12512A5C1}" dt="2023-04-01T01:15:10.798" v="5233" actId="478"/>
          <ac:spMkLst>
            <pc:docMk/>
            <pc:sldMk cId="2490936883" sldId="1865"/>
            <ac:spMk id="11" creationId="{5F4B5BDD-F1E3-F0D3-E511-B3219807DE65}"/>
          </ac:spMkLst>
        </pc:spChg>
        <pc:spChg chg="del">
          <ac:chgData name="Daniel Khashabi" userId="62390808-c838-45e6-be59-d6fd0d208bc8" providerId="ADAL" clId="{BF4D372A-EB5D-9148-B8E0-DCF12512A5C1}" dt="2023-04-01T18:22:23.024" v="11022" actId="478"/>
          <ac:spMkLst>
            <pc:docMk/>
            <pc:sldMk cId="2490936883" sldId="1865"/>
            <ac:spMk id="12" creationId="{1A6D950B-53EF-01C4-6CF1-2E8FDCCA17C8}"/>
          </ac:spMkLst>
        </pc:spChg>
        <pc:spChg chg="del">
          <ac:chgData name="Daniel Khashabi" userId="62390808-c838-45e6-be59-d6fd0d208bc8" providerId="ADAL" clId="{BF4D372A-EB5D-9148-B8E0-DCF12512A5C1}" dt="2023-04-01T01:15:10.798" v="5233" actId="478"/>
          <ac:spMkLst>
            <pc:docMk/>
            <pc:sldMk cId="2490936883" sldId="1865"/>
            <ac:spMk id="13" creationId="{B77FDC9B-EC9D-BB8E-204D-82C4FE8C5D27}"/>
          </ac:spMkLst>
        </pc:spChg>
        <pc:spChg chg="del">
          <ac:chgData name="Daniel Khashabi" userId="62390808-c838-45e6-be59-d6fd0d208bc8" providerId="ADAL" clId="{BF4D372A-EB5D-9148-B8E0-DCF12512A5C1}" dt="2023-04-01T01:15:12.422" v="5234" actId="478"/>
          <ac:spMkLst>
            <pc:docMk/>
            <pc:sldMk cId="2490936883" sldId="1865"/>
            <ac:spMk id="17" creationId="{5D4F1185-03E6-4419-D7FA-CFF19AD0E86E}"/>
          </ac:spMkLst>
        </pc:spChg>
        <pc:spChg chg="del">
          <ac:chgData name="Daniel Khashabi" userId="62390808-c838-45e6-be59-d6fd0d208bc8" providerId="ADAL" clId="{BF4D372A-EB5D-9148-B8E0-DCF12512A5C1}" dt="2023-04-01T01:15:12.422" v="5234" actId="478"/>
          <ac:spMkLst>
            <pc:docMk/>
            <pc:sldMk cId="2490936883" sldId="1865"/>
            <ac:spMk id="18" creationId="{25B4F5E4-B863-C358-1C85-E8FF52037EE0}"/>
          </ac:spMkLst>
        </pc:spChg>
        <pc:spChg chg="del mod">
          <ac:chgData name="Daniel Khashabi" userId="62390808-c838-45e6-be59-d6fd0d208bc8" providerId="ADAL" clId="{BF4D372A-EB5D-9148-B8E0-DCF12512A5C1}" dt="2023-04-01T01:25:10.115" v="5371" actId="21"/>
          <ac:spMkLst>
            <pc:docMk/>
            <pc:sldMk cId="2490936883" sldId="1865"/>
            <ac:spMk id="19" creationId="{0A53F522-7FDE-1ACD-1D60-8EB2161E843B}"/>
          </ac:spMkLst>
        </pc:spChg>
        <pc:spChg chg="del mod">
          <ac:chgData name="Daniel Khashabi" userId="62390808-c838-45e6-be59-d6fd0d208bc8" providerId="ADAL" clId="{BF4D372A-EB5D-9148-B8E0-DCF12512A5C1}" dt="2023-04-01T01:29:12.105" v="5497" actId="478"/>
          <ac:spMkLst>
            <pc:docMk/>
            <pc:sldMk cId="2490936883" sldId="1865"/>
            <ac:spMk id="20" creationId="{82E98689-0C6C-6F77-35E3-53CEBF6FEF61}"/>
          </ac:spMkLst>
        </pc:spChg>
        <pc:spChg chg="mod">
          <ac:chgData name="Daniel Khashabi" userId="62390808-c838-45e6-be59-d6fd0d208bc8" providerId="ADAL" clId="{BF4D372A-EB5D-9148-B8E0-DCF12512A5C1}" dt="2023-04-01T01:45:13.513" v="5762"/>
          <ac:spMkLst>
            <pc:docMk/>
            <pc:sldMk cId="2490936883" sldId="1865"/>
            <ac:spMk id="21" creationId="{F9592360-9679-4F45-4927-F7A74C81BEA9}"/>
          </ac:spMkLst>
        </pc:spChg>
      </pc:sldChg>
      <pc:sldChg chg="new del">
        <pc:chgData name="Daniel Khashabi" userId="62390808-c838-45e6-be59-d6fd0d208bc8" providerId="ADAL" clId="{BF4D372A-EB5D-9148-B8E0-DCF12512A5C1}" dt="2023-04-01T01:43:56.541" v="5680" actId="680"/>
        <pc:sldMkLst>
          <pc:docMk/>
          <pc:sldMk cId="703748071" sldId="1866"/>
        </pc:sldMkLst>
      </pc:sldChg>
      <pc:sldChg chg="addSp delSp modSp new mod modAnim">
        <pc:chgData name="Daniel Khashabi" userId="62390808-c838-45e6-be59-d6fd0d208bc8" providerId="ADAL" clId="{BF4D372A-EB5D-9148-B8E0-DCF12512A5C1}" dt="2023-04-04T15:41:56.288" v="18240"/>
        <pc:sldMkLst>
          <pc:docMk/>
          <pc:sldMk cId="2701065433" sldId="1866"/>
        </pc:sldMkLst>
        <pc:spChg chg="mod">
          <ac:chgData name="Daniel Khashabi" userId="62390808-c838-45e6-be59-d6fd0d208bc8" providerId="ADAL" clId="{BF4D372A-EB5D-9148-B8E0-DCF12512A5C1}" dt="2023-04-01T01:44:38.017" v="5759" actId="20577"/>
          <ac:spMkLst>
            <pc:docMk/>
            <pc:sldMk cId="2701065433" sldId="1866"/>
            <ac:spMk id="2" creationId="{B3D650A1-34D0-3212-BBF3-7F6B7286685A}"/>
          </ac:spMkLst>
        </pc:spChg>
        <pc:spChg chg="mod">
          <ac:chgData name="Daniel Khashabi" userId="62390808-c838-45e6-be59-d6fd0d208bc8" providerId="ADAL" clId="{BF4D372A-EB5D-9148-B8E0-DCF12512A5C1}" dt="2023-04-04T15:41:50.136" v="18239" actId="207"/>
          <ac:spMkLst>
            <pc:docMk/>
            <pc:sldMk cId="2701065433" sldId="1866"/>
            <ac:spMk id="3" creationId="{E7D0A337-4CAC-79D1-8B4F-247D7D242C2A}"/>
          </ac:spMkLst>
        </pc:spChg>
        <pc:spChg chg="add del mod">
          <ac:chgData name="Daniel Khashabi" userId="62390808-c838-45e6-be59-d6fd0d208bc8" providerId="ADAL" clId="{BF4D372A-EB5D-9148-B8E0-DCF12512A5C1}" dt="2023-04-04T15:41:17.344" v="18232" actId="478"/>
          <ac:spMkLst>
            <pc:docMk/>
            <pc:sldMk cId="2701065433" sldId="1866"/>
            <ac:spMk id="4" creationId="{95FD71D8-098E-FBC6-C698-FB7AE9D55AE9}"/>
          </ac:spMkLst>
        </pc:spChg>
        <pc:spChg chg="add del mod">
          <ac:chgData name="Daniel Khashabi" userId="62390808-c838-45e6-be59-d6fd0d208bc8" providerId="ADAL" clId="{BF4D372A-EB5D-9148-B8E0-DCF12512A5C1}" dt="2023-04-04T15:41:17.344" v="18232" actId="478"/>
          <ac:spMkLst>
            <pc:docMk/>
            <pc:sldMk cId="2701065433" sldId="1866"/>
            <ac:spMk id="5" creationId="{8E6D79ED-ADDD-4451-C8EE-C15089B7E101}"/>
          </ac:spMkLst>
        </pc:spChg>
        <pc:spChg chg="add del mod">
          <ac:chgData name="Daniel Khashabi" userId="62390808-c838-45e6-be59-d6fd0d208bc8" providerId="ADAL" clId="{BF4D372A-EB5D-9148-B8E0-DCF12512A5C1}" dt="2023-04-04T15:41:17.344" v="18232" actId="478"/>
          <ac:spMkLst>
            <pc:docMk/>
            <pc:sldMk cId="2701065433" sldId="1866"/>
            <ac:spMk id="6" creationId="{1C9652F1-FC7F-6D9A-07CA-86DE3BF2EF7E}"/>
          </ac:spMkLst>
        </pc:spChg>
        <pc:spChg chg="add del mod">
          <ac:chgData name="Daniel Khashabi" userId="62390808-c838-45e6-be59-d6fd0d208bc8" providerId="ADAL" clId="{BF4D372A-EB5D-9148-B8E0-DCF12512A5C1}" dt="2023-04-04T15:41:18.484" v="18233" actId="478"/>
          <ac:spMkLst>
            <pc:docMk/>
            <pc:sldMk cId="2701065433" sldId="1866"/>
            <ac:spMk id="7" creationId="{E9F9EAC9-DA13-BFD4-F716-129FFAAEC114}"/>
          </ac:spMkLst>
        </pc:spChg>
      </pc:sldChg>
      <pc:sldChg chg="addSp delSp modSp add mod modAnim">
        <pc:chgData name="Daniel Khashabi" userId="62390808-c838-45e6-be59-d6fd0d208bc8" providerId="ADAL" clId="{BF4D372A-EB5D-9148-B8E0-DCF12512A5C1}" dt="2023-04-04T23:24:41.533" v="19421" actId="20577"/>
        <pc:sldMkLst>
          <pc:docMk/>
          <pc:sldMk cId="658193200" sldId="1867"/>
        </pc:sldMkLst>
        <pc:spChg chg="mod">
          <ac:chgData name="Daniel Khashabi" userId="62390808-c838-45e6-be59-d6fd0d208bc8" providerId="ADAL" clId="{BF4D372A-EB5D-9148-B8E0-DCF12512A5C1}" dt="2023-04-04T15:42:36.431" v="18249" actId="404"/>
          <ac:spMkLst>
            <pc:docMk/>
            <pc:sldMk cId="658193200" sldId="1867"/>
            <ac:spMk id="3" creationId="{E7D0A337-4CAC-79D1-8B4F-247D7D242C2A}"/>
          </ac:spMkLst>
        </pc:spChg>
        <pc:spChg chg="del">
          <ac:chgData name="Daniel Khashabi" userId="62390808-c838-45e6-be59-d6fd0d208bc8" providerId="ADAL" clId="{BF4D372A-EB5D-9148-B8E0-DCF12512A5C1}" dt="2023-04-01T01:58:31.049" v="6401" actId="478"/>
          <ac:spMkLst>
            <pc:docMk/>
            <pc:sldMk cId="658193200" sldId="1867"/>
            <ac:spMk id="4" creationId="{95FD71D8-098E-FBC6-C698-FB7AE9D55AE9}"/>
          </ac:spMkLst>
        </pc:spChg>
        <pc:spChg chg="add mod">
          <ac:chgData name="Daniel Khashabi" userId="62390808-c838-45e6-be59-d6fd0d208bc8" providerId="ADAL" clId="{BF4D372A-EB5D-9148-B8E0-DCF12512A5C1}" dt="2023-04-01T18:22:29.378" v="11024"/>
          <ac:spMkLst>
            <pc:docMk/>
            <pc:sldMk cId="658193200" sldId="1867"/>
            <ac:spMk id="4" creationId="{CA7022E6-52C2-A0F3-93B9-893D4B453954}"/>
          </ac:spMkLst>
        </pc:spChg>
        <pc:spChg chg="del">
          <ac:chgData name="Daniel Khashabi" userId="62390808-c838-45e6-be59-d6fd0d208bc8" providerId="ADAL" clId="{BF4D372A-EB5D-9148-B8E0-DCF12512A5C1}" dt="2023-04-01T01:58:31.049" v="6401" actId="478"/>
          <ac:spMkLst>
            <pc:docMk/>
            <pc:sldMk cId="658193200" sldId="1867"/>
            <ac:spMk id="5" creationId="{8E6D79ED-ADDD-4451-C8EE-C15089B7E101}"/>
          </ac:spMkLst>
        </pc:spChg>
        <pc:spChg chg="del">
          <ac:chgData name="Daniel Khashabi" userId="62390808-c838-45e6-be59-d6fd0d208bc8" providerId="ADAL" clId="{BF4D372A-EB5D-9148-B8E0-DCF12512A5C1}" dt="2023-04-01T01:58:31.049" v="6401" actId="478"/>
          <ac:spMkLst>
            <pc:docMk/>
            <pc:sldMk cId="658193200" sldId="1867"/>
            <ac:spMk id="6" creationId="{1C9652F1-FC7F-6D9A-07CA-86DE3BF2EF7E}"/>
          </ac:spMkLst>
        </pc:spChg>
        <pc:spChg chg="mod">
          <ac:chgData name="Daniel Khashabi" userId="62390808-c838-45e6-be59-d6fd0d208bc8" providerId="ADAL" clId="{BF4D372A-EB5D-9148-B8E0-DCF12512A5C1}" dt="2023-04-01T03:23:14.406" v="6837" actId="1035"/>
          <ac:spMkLst>
            <pc:docMk/>
            <pc:sldMk cId="658193200" sldId="1867"/>
            <ac:spMk id="7" creationId="{E9F9EAC9-DA13-BFD4-F716-129FFAAEC114}"/>
          </ac:spMkLst>
        </pc:spChg>
        <pc:spChg chg="add del mod">
          <ac:chgData name="Daniel Khashabi" userId="62390808-c838-45e6-be59-d6fd0d208bc8" providerId="ADAL" clId="{BF4D372A-EB5D-9148-B8E0-DCF12512A5C1}" dt="2023-04-01T02:03:22.883" v="6416" actId="478"/>
          <ac:spMkLst>
            <pc:docMk/>
            <pc:sldMk cId="658193200" sldId="1867"/>
            <ac:spMk id="8" creationId="{EC4F34FF-AC8F-3242-4D33-9B5F53E4BCBB}"/>
          </ac:spMkLst>
        </pc:spChg>
        <pc:spChg chg="add del mod">
          <ac:chgData name="Daniel Khashabi" userId="62390808-c838-45e6-be59-d6fd0d208bc8" providerId="ADAL" clId="{BF4D372A-EB5D-9148-B8E0-DCF12512A5C1}" dt="2023-04-01T02:03:22.883" v="6416" actId="478"/>
          <ac:spMkLst>
            <pc:docMk/>
            <pc:sldMk cId="658193200" sldId="1867"/>
            <ac:spMk id="9" creationId="{98E42926-E9C2-5ABE-1C65-EB1FC8E5EC12}"/>
          </ac:spMkLst>
        </pc:spChg>
        <pc:spChg chg="add del mod">
          <ac:chgData name="Daniel Khashabi" userId="62390808-c838-45e6-be59-d6fd0d208bc8" providerId="ADAL" clId="{BF4D372A-EB5D-9148-B8E0-DCF12512A5C1}" dt="2023-04-01T02:03:22.883" v="6416" actId="478"/>
          <ac:spMkLst>
            <pc:docMk/>
            <pc:sldMk cId="658193200" sldId="1867"/>
            <ac:spMk id="10" creationId="{8BA2E39B-EA07-8B2B-79A5-DFDFE727070C}"/>
          </ac:spMkLst>
        </pc:spChg>
        <pc:spChg chg="add mod">
          <ac:chgData name="Daniel Khashabi" userId="62390808-c838-45e6-be59-d6fd0d208bc8" providerId="ADAL" clId="{BF4D372A-EB5D-9148-B8E0-DCF12512A5C1}" dt="2023-04-01T02:07:56.368" v="6667" actId="1038"/>
          <ac:spMkLst>
            <pc:docMk/>
            <pc:sldMk cId="658193200" sldId="1867"/>
            <ac:spMk id="11" creationId="{4F578D00-170D-02D0-270F-781DCD935BD0}"/>
          </ac:spMkLst>
        </pc:spChg>
        <pc:spChg chg="add mod">
          <ac:chgData name="Daniel Khashabi" userId="62390808-c838-45e6-be59-d6fd0d208bc8" providerId="ADAL" clId="{BF4D372A-EB5D-9148-B8E0-DCF12512A5C1}" dt="2023-04-01T02:07:56.368" v="6667" actId="1038"/>
          <ac:spMkLst>
            <pc:docMk/>
            <pc:sldMk cId="658193200" sldId="1867"/>
            <ac:spMk id="12" creationId="{91296930-0005-B6AF-AA84-DE1D7A9BBB2D}"/>
          </ac:spMkLst>
        </pc:spChg>
        <pc:spChg chg="add mod">
          <ac:chgData name="Daniel Khashabi" userId="62390808-c838-45e6-be59-d6fd0d208bc8" providerId="ADAL" clId="{BF4D372A-EB5D-9148-B8E0-DCF12512A5C1}" dt="2023-04-01T02:07:56.368" v="6667" actId="1038"/>
          <ac:spMkLst>
            <pc:docMk/>
            <pc:sldMk cId="658193200" sldId="1867"/>
            <ac:spMk id="13" creationId="{9B8AAEC2-9996-8E31-BEB5-C9D6C96D4F93}"/>
          </ac:spMkLst>
        </pc:spChg>
        <pc:spChg chg="add del mod">
          <ac:chgData name="Daniel Khashabi" userId="62390808-c838-45e6-be59-d6fd0d208bc8" providerId="ADAL" clId="{BF4D372A-EB5D-9148-B8E0-DCF12512A5C1}" dt="2023-04-01T02:05:44.419" v="6576" actId="478"/>
          <ac:spMkLst>
            <pc:docMk/>
            <pc:sldMk cId="658193200" sldId="1867"/>
            <ac:spMk id="14" creationId="{764F7979-0AD3-6176-ED2D-31B38381FCF4}"/>
          </ac:spMkLst>
        </pc:spChg>
        <pc:spChg chg="add mod">
          <ac:chgData name="Daniel Khashabi" userId="62390808-c838-45e6-be59-d6fd0d208bc8" providerId="ADAL" clId="{BF4D372A-EB5D-9148-B8E0-DCF12512A5C1}" dt="2023-04-01T02:07:56.368" v="6667" actId="1038"/>
          <ac:spMkLst>
            <pc:docMk/>
            <pc:sldMk cId="658193200" sldId="1867"/>
            <ac:spMk id="15" creationId="{F17F3128-140C-70F9-F96B-0D3165F044DC}"/>
          </ac:spMkLst>
        </pc:spChg>
        <pc:spChg chg="add mod">
          <ac:chgData name="Daniel Khashabi" userId="62390808-c838-45e6-be59-d6fd0d208bc8" providerId="ADAL" clId="{BF4D372A-EB5D-9148-B8E0-DCF12512A5C1}" dt="2023-04-01T02:07:56.368" v="6667" actId="1038"/>
          <ac:spMkLst>
            <pc:docMk/>
            <pc:sldMk cId="658193200" sldId="1867"/>
            <ac:spMk id="16" creationId="{C1247B35-5925-B187-A7BA-EDC9FA368AF0}"/>
          </ac:spMkLst>
        </pc:spChg>
        <pc:spChg chg="add mod">
          <ac:chgData name="Daniel Khashabi" userId="62390808-c838-45e6-be59-d6fd0d208bc8" providerId="ADAL" clId="{BF4D372A-EB5D-9148-B8E0-DCF12512A5C1}" dt="2023-04-01T02:07:56.368" v="6667" actId="1038"/>
          <ac:spMkLst>
            <pc:docMk/>
            <pc:sldMk cId="658193200" sldId="1867"/>
            <ac:spMk id="18" creationId="{16CC0E19-6B77-981D-80C8-C54267206030}"/>
          </ac:spMkLst>
        </pc:spChg>
        <pc:spChg chg="add mod">
          <ac:chgData name="Daniel Khashabi" userId="62390808-c838-45e6-be59-d6fd0d208bc8" providerId="ADAL" clId="{BF4D372A-EB5D-9148-B8E0-DCF12512A5C1}" dt="2023-04-01T02:07:56.368" v="6667" actId="1038"/>
          <ac:spMkLst>
            <pc:docMk/>
            <pc:sldMk cId="658193200" sldId="1867"/>
            <ac:spMk id="20" creationId="{92E7FA93-A42F-2C40-C7BD-5D42AFD27F47}"/>
          </ac:spMkLst>
        </pc:spChg>
        <pc:spChg chg="add mod">
          <ac:chgData name="Daniel Khashabi" userId="62390808-c838-45e6-be59-d6fd0d208bc8" providerId="ADAL" clId="{BF4D372A-EB5D-9148-B8E0-DCF12512A5C1}" dt="2023-04-01T02:07:56.368" v="6667" actId="1038"/>
          <ac:spMkLst>
            <pc:docMk/>
            <pc:sldMk cId="658193200" sldId="1867"/>
            <ac:spMk id="21" creationId="{EF87413C-1F79-D93A-A900-95FA6B8B1618}"/>
          </ac:spMkLst>
        </pc:spChg>
        <pc:spChg chg="add mod">
          <ac:chgData name="Daniel Khashabi" userId="62390808-c838-45e6-be59-d6fd0d208bc8" providerId="ADAL" clId="{BF4D372A-EB5D-9148-B8E0-DCF12512A5C1}" dt="2023-04-01T02:09:03.822" v="6711" actId="1037"/>
          <ac:spMkLst>
            <pc:docMk/>
            <pc:sldMk cId="658193200" sldId="1867"/>
            <ac:spMk id="23" creationId="{5A9B7D9E-8E15-816D-BC89-0C2B9F6266A4}"/>
          </ac:spMkLst>
        </pc:spChg>
        <pc:spChg chg="add del mod">
          <ac:chgData name="Daniel Khashabi" userId="62390808-c838-45e6-be59-d6fd0d208bc8" providerId="ADAL" clId="{BF4D372A-EB5D-9148-B8E0-DCF12512A5C1}" dt="2023-04-01T03:23:00.313" v="6828" actId="478"/>
          <ac:spMkLst>
            <pc:docMk/>
            <pc:sldMk cId="658193200" sldId="1867"/>
            <ac:spMk id="24" creationId="{2600F06F-C960-CADA-DFEA-55AAC4AE9623}"/>
          </ac:spMkLst>
        </pc:spChg>
        <pc:spChg chg="add del mod">
          <ac:chgData name="Daniel Khashabi" userId="62390808-c838-45e6-be59-d6fd0d208bc8" providerId="ADAL" clId="{BF4D372A-EB5D-9148-B8E0-DCF12512A5C1}" dt="2023-04-01T03:23:00.313" v="6828" actId="478"/>
          <ac:spMkLst>
            <pc:docMk/>
            <pc:sldMk cId="658193200" sldId="1867"/>
            <ac:spMk id="25" creationId="{C5668BCE-016B-D8FE-766C-D5E1E14E1DFD}"/>
          </ac:spMkLst>
        </pc:spChg>
        <pc:spChg chg="add del mod">
          <ac:chgData name="Daniel Khashabi" userId="62390808-c838-45e6-be59-d6fd0d208bc8" providerId="ADAL" clId="{BF4D372A-EB5D-9148-B8E0-DCF12512A5C1}" dt="2023-04-01T03:23:00.313" v="6828" actId="478"/>
          <ac:spMkLst>
            <pc:docMk/>
            <pc:sldMk cId="658193200" sldId="1867"/>
            <ac:spMk id="26" creationId="{7F0BA5B6-5A12-374A-ED51-A86251456660}"/>
          </ac:spMkLst>
        </pc:spChg>
        <pc:spChg chg="add del mod">
          <ac:chgData name="Daniel Khashabi" userId="62390808-c838-45e6-be59-d6fd0d208bc8" providerId="ADAL" clId="{BF4D372A-EB5D-9148-B8E0-DCF12512A5C1}" dt="2023-04-01T03:23:00.313" v="6828" actId="478"/>
          <ac:spMkLst>
            <pc:docMk/>
            <pc:sldMk cId="658193200" sldId="1867"/>
            <ac:spMk id="27" creationId="{C251D166-1BC3-E5F5-2C63-AB0002F7510B}"/>
          </ac:spMkLst>
        </pc:spChg>
        <pc:spChg chg="add del mod">
          <ac:chgData name="Daniel Khashabi" userId="62390808-c838-45e6-be59-d6fd0d208bc8" providerId="ADAL" clId="{BF4D372A-EB5D-9148-B8E0-DCF12512A5C1}" dt="2023-04-01T03:23:00.313" v="6828" actId="478"/>
          <ac:spMkLst>
            <pc:docMk/>
            <pc:sldMk cId="658193200" sldId="1867"/>
            <ac:spMk id="28" creationId="{30F23871-5459-22EE-5E74-C96DCF66024B}"/>
          </ac:spMkLst>
        </pc:spChg>
        <pc:spChg chg="add del mod">
          <ac:chgData name="Daniel Khashabi" userId="62390808-c838-45e6-be59-d6fd0d208bc8" providerId="ADAL" clId="{BF4D372A-EB5D-9148-B8E0-DCF12512A5C1}" dt="2023-04-01T03:23:00.313" v="6828" actId="478"/>
          <ac:spMkLst>
            <pc:docMk/>
            <pc:sldMk cId="658193200" sldId="1867"/>
            <ac:spMk id="29" creationId="{AB3BD7EA-E189-286F-D786-6B9271F7859E}"/>
          </ac:spMkLst>
        </pc:spChg>
        <pc:spChg chg="add del mod">
          <ac:chgData name="Daniel Khashabi" userId="62390808-c838-45e6-be59-d6fd0d208bc8" providerId="ADAL" clId="{BF4D372A-EB5D-9148-B8E0-DCF12512A5C1}" dt="2023-04-01T03:23:00.313" v="6828" actId="478"/>
          <ac:spMkLst>
            <pc:docMk/>
            <pc:sldMk cId="658193200" sldId="1867"/>
            <ac:spMk id="30" creationId="{8A2A2499-37A4-FE6F-1B7D-E43841F5EF92}"/>
          </ac:spMkLst>
        </pc:spChg>
        <pc:spChg chg="add del mod">
          <ac:chgData name="Daniel Khashabi" userId="62390808-c838-45e6-be59-d6fd0d208bc8" providerId="ADAL" clId="{BF4D372A-EB5D-9148-B8E0-DCF12512A5C1}" dt="2023-04-01T03:23:00.313" v="6828" actId="478"/>
          <ac:spMkLst>
            <pc:docMk/>
            <pc:sldMk cId="658193200" sldId="1867"/>
            <ac:spMk id="31" creationId="{34DCC139-59C0-C145-4E24-2C1184047680}"/>
          </ac:spMkLst>
        </pc:spChg>
        <pc:spChg chg="add del mod">
          <ac:chgData name="Daniel Khashabi" userId="62390808-c838-45e6-be59-d6fd0d208bc8" providerId="ADAL" clId="{BF4D372A-EB5D-9148-B8E0-DCF12512A5C1}" dt="2023-04-01T03:23:00.313" v="6828" actId="478"/>
          <ac:spMkLst>
            <pc:docMk/>
            <pc:sldMk cId="658193200" sldId="1867"/>
            <ac:spMk id="32" creationId="{331CE3B7-EDCE-EFAF-A6D8-2B42ED0659AD}"/>
          </ac:spMkLst>
        </pc:spChg>
        <pc:spChg chg="add del mod">
          <ac:chgData name="Daniel Khashabi" userId="62390808-c838-45e6-be59-d6fd0d208bc8" providerId="ADAL" clId="{BF4D372A-EB5D-9148-B8E0-DCF12512A5C1}" dt="2023-04-01T03:23:00.313" v="6828" actId="478"/>
          <ac:spMkLst>
            <pc:docMk/>
            <pc:sldMk cId="658193200" sldId="1867"/>
            <ac:spMk id="33" creationId="{35883DB6-C59C-2FF8-F973-3EB24108B3C6}"/>
          </ac:spMkLst>
        </pc:spChg>
        <pc:spChg chg="add del mod">
          <ac:chgData name="Daniel Khashabi" userId="62390808-c838-45e6-be59-d6fd0d208bc8" providerId="ADAL" clId="{BF4D372A-EB5D-9148-B8E0-DCF12512A5C1}" dt="2023-04-01T03:23:00.313" v="6828" actId="478"/>
          <ac:spMkLst>
            <pc:docMk/>
            <pc:sldMk cId="658193200" sldId="1867"/>
            <ac:spMk id="34" creationId="{0D4D38C9-11C4-707C-A8A0-0FE0D897E6C3}"/>
          </ac:spMkLst>
        </pc:spChg>
        <pc:spChg chg="add del mod">
          <ac:chgData name="Daniel Khashabi" userId="62390808-c838-45e6-be59-d6fd0d208bc8" providerId="ADAL" clId="{BF4D372A-EB5D-9148-B8E0-DCF12512A5C1}" dt="2023-04-01T03:23:00.313" v="6828" actId="478"/>
          <ac:spMkLst>
            <pc:docMk/>
            <pc:sldMk cId="658193200" sldId="1867"/>
            <ac:spMk id="35" creationId="{5114B0F4-5618-3853-6748-4CE2E79E359D}"/>
          </ac:spMkLst>
        </pc:spChg>
        <pc:spChg chg="add mod">
          <ac:chgData name="Daniel Khashabi" userId="62390808-c838-45e6-be59-d6fd0d208bc8" providerId="ADAL" clId="{BF4D372A-EB5D-9148-B8E0-DCF12512A5C1}" dt="2023-04-01T03:24:18.880" v="6965" actId="1038"/>
          <ac:spMkLst>
            <pc:docMk/>
            <pc:sldMk cId="658193200" sldId="1867"/>
            <ac:spMk id="36" creationId="{4B8A3B99-9E91-E1B0-D737-BD95CE057750}"/>
          </ac:spMkLst>
        </pc:spChg>
        <pc:spChg chg="add mod">
          <ac:chgData name="Daniel Khashabi" userId="62390808-c838-45e6-be59-d6fd0d208bc8" providerId="ADAL" clId="{BF4D372A-EB5D-9148-B8E0-DCF12512A5C1}" dt="2023-04-01T03:24:10.271" v="6936" actId="1035"/>
          <ac:spMkLst>
            <pc:docMk/>
            <pc:sldMk cId="658193200" sldId="1867"/>
            <ac:spMk id="38" creationId="{CB486335-0095-0B41-BF37-7584326A0CDD}"/>
          </ac:spMkLst>
        </pc:spChg>
        <pc:spChg chg="add del mod">
          <ac:chgData name="Daniel Khashabi" userId="62390808-c838-45e6-be59-d6fd0d208bc8" providerId="ADAL" clId="{BF4D372A-EB5D-9148-B8E0-DCF12512A5C1}" dt="2023-04-01T03:23:00.313" v="6828" actId="478"/>
          <ac:spMkLst>
            <pc:docMk/>
            <pc:sldMk cId="658193200" sldId="1867"/>
            <ac:spMk id="40" creationId="{6B431032-EFA0-870F-42E4-168FA2F39FEA}"/>
          </ac:spMkLst>
        </pc:spChg>
        <pc:spChg chg="add del mod">
          <ac:chgData name="Daniel Khashabi" userId="62390808-c838-45e6-be59-d6fd0d208bc8" providerId="ADAL" clId="{BF4D372A-EB5D-9148-B8E0-DCF12512A5C1}" dt="2023-04-01T03:12:02.662" v="6726"/>
          <ac:spMkLst>
            <pc:docMk/>
            <pc:sldMk cId="658193200" sldId="1867"/>
            <ac:spMk id="41" creationId="{6F68A2DF-72B9-1731-97EF-2F4B8E557CA3}"/>
          </ac:spMkLst>
        </pc:spChg>
        <pc:spChg chg="add mod">
          <ac:chgData name="Daniel Khashabi" userId="62390808-c838-45e6-be59-d6fd0d208bc8" providerId="ADAL" clId="{BF4D372A-EB5D-9148-B8E0-DCF12512A5C1}" dt="2023-04-04T23:24:41.533" v="19421" actId="20577"/>
          <ac:spMkLst>
            <pc:docMk/>
            <pc:sldMk cId="658193200" sldId="1867"/>
            <ac:spMk id="42" creationId="{8A90F2C8-3FBE-6054-8A77-D171985DF43B}"/>
          </ac:spMkLst>
        </pc:spChg>
        <pc:picChg chg="add mod">
          <ac:chgData name="Daniel Khashabi" userId="62390808-c838-45e6-be59-d6fd0d208bc8" providerId="ADAL" clId="{BF4D372A-EB5D-9148-B8E0-DCF12512A5C1}" dt="2023-04-01T03:23:22.282" v="6845" actId="1036"/>
          <ac:picMkLst>
            <pc:docMk/>
            <pc:sldMk cId="658193200" sldId="1867"/>
            <ac:picMk id="37" creationId="{ABDC571B-E943-F151-D401-214144DB1ECF}"/>
          </ac:picMkLst>
        </pc:picChg>
        <pc:picChg chg="add mod">
          <ac:chgData name="Daniel Khashabi" userId="62390808-c838-45e6-be59-d6fd0d208bc8" providerId="ADAL" clId="{BF4D372A-EB5D-9148-B8E0-DCF12512A5C1}" dt="2023-04-01T03:23:22.282" v="6845" actId="1036"/>
          <ac:picMkLst>
            <pc:docMk/>
            <pc:sldMk cId="658193200" sldId="1867"/>
            <ac:picMk id="39" creationId="{8B76E08E-4BA5-192F-B281-A741F0565840}"/>
          </ac:picMkLst>
        </pc:picChg>
      </pc:sldChg>
      <pc:sldChg chg="addSp delSp modSp new mod modAnim">
        <pc:chgData name="Daniel Khashabi" userId="62390808-c838-45e6-be59-d6fd0d208bc8" providerId="ADAL" clId="{BF4D372A-EB5D-9148-B8E0-DCF12512A5C1}" dt="2023-04-04T15:43:50.967" v="18280" actId="1036"/>
        <pc:sldMkLst>
          <pc:docMk/>
          <pc:sldMk cId="3109634751" sldId="1868"/>
        </pc:sldMkLst>
        <pc:spChg chg="mod">
          <ac:chgData name="Daniel Khashabi" userId="62390808-c838-45e6-be59-d6fd0d208bc8" providerId="ADAL" clId="{BF4D372A-EB5D-9148-B8E0-DCF12512A5C1}" dt="2023-04-01T03:25:14.684" v="6992" actId="20577"/>
          <ac:spMkLst>
            <pc:docMk/>
            <pc:sldMk cId="3109634751" sldId="1868"/>
            <ac:spMk id="2" creationId="{7135BF47-EB43-3688-00C5-FEF17DB4AFFD}"/>
          </ac:spMkLst>
        </pc:spChg>
        <pc:spChg chg="add del">
          <ac:chgData name="Daniel Khashabi" userId="62390808-c838-45e6-be59-d6fd0d208bc8" providerId="ADAL" clId="{BF4D372A-EB5D-9148-B8E0-DCF12512A5C1}" dt="2023-04-01T03:25:30.150" v="6995" actId="22"/>
          <ac:spMkLst>
            <pc:docMk/>
            <pc:sldMk cId="3109634751" sldId="1868"/>
            <ac:spMk id="6" creationId="{396F1D60-77D0-5EA4-65DC-1E0EE532A451}"/>
          </ac:spMkLst>
        </pc:spChg>
        <pc:spChg chg="add del mod">
          <ac:chgData name="Daniel Khashabi" userId="62390808-c838-45e6-be59-d6fd0d208bc8" providerId="ADAL" clId="{BF4D372A-EB5D-9148-B8E0-DCF12512A5C1}" dt="2023-04-01T03:28:01.448" v="7083"/>
          <ac:spMkLst>
            <pc:docMk/>
            <pc:sldMk cId="3109634751" sldId="1868"/>
            <ac:spMk id="8" creationId="{0DE03505-6817-1ED4-941E-892074E4AF12}"/>
          </ac:spMkLst>
        </pc:spChg>
        <pc:spChg chg="add mod">
          <ac:chgData name="Daniel Khashabi" userId="62390808-c838-45e6-be59-d6fd0d208bc8" providerId="ADAL" clId="{BF4D372A-EB5D-9148-B8E0-DCF12512A5C1}" dt="2023-04-04T15:43:34.980" v="18270" actId="207"/>
          <ac:spMkLst>
            <pc:docMk/>
            <pc:sldMk cId="3109634751" sldId="1868"/>
            <ac:spMk id="9" creationId="{D9FC7E4B-ABE2-C39C-FAB6-1D195028A55C}"/>
          </ac:spMkLst>
        </pc:spChg>
        <pc:spChg chg="add mod">
          <ac:chgData name="Daniel Khashabi" userId="62390808-c838-45e6-be59-d6fd0d208bc8" providerId="ADAL" clId="{BF4D372A-EB5D-9148-B8E0-DCF12512A5C1}" dt="2023-04-04T15:43:50.967" v="18280" actId="1036"/>
          <ac:spMkLst>
            <pc:docMk/>
            <pc:sldMk cId="3109634751" sldId="1868"/>
            <ac:spMk id="10" creationId="{EA105116-FB6A-A3A6-FA1B-8CA3BFBA5175}"/>
          </ac:spMkLst>
        </pc:spChg>
        <pc:picChg chg="add mod">
          <ac:chgData name="Daniel Khashabi" userId="62390808-c838-45e6-be59-d6fd0d208bc8" providerId="ADAL" clId="{BF4D372A-EB5D-9148-B8E0-DCF12512A5C1}" dt="2023-04-01T03:27:04.199" v="7031" actId="1076"/>
          <ac:picMkLst>
            <pc:docMk/>
            <pc:sldMk cId="3109634751" sldId="1868"/>
            <ac:picMk id="4" creationId="{71166BF0-55E4-1608-99D7-8842F43C4DC6}"/>
          </ac:picMkLst>
        </pc:picChg>
      </pc:sldChg>
      <pc:sldChg chg="addSp delSp modSp new mod ord modAnim">
        <pc:chgData name="Daniel Khashabi" userId="62390808-c838-45e6-be59-d6fd0d208bc8" providerId="ADAL" clId="{BF4D372A-EB5D-9148-B8E0-DCF12512A5C1}" dt="2023-04-05T02:48:06.704" v="19489" actId="27636"/>
        <pc:sldMkLst>
          <pc:docMk/>
          <pc:sldMk cId="2723575832" sldId="1869"/>
        </pc:sldMkLst>
        <pc:spChg chg="mod">
          <ac:chgData name="Daniel Khashabi" userId="62390808-c838-45e6-be59-d6fd0d208bc8" providerId="ADAL" clId="{BF4D372A-EB5D-9148-B8E0-DCF12512A5C1}" dt="2023-04-05T02:48:06.704" v="19489" actId="27636"/>
          <ac:spMkLst>
            <pc:docMk/>
            <pc:sldMk cId="2723575832" sldId="1869"/>
            <ac:spMk id="2" creationId="{B27B6F08-8611-BB1D-7EF4-52186F164F15}"/>
          </ac:spMkLst>
        </pc:spChg>
        <pc:spChg chg="mod">
          <ac:chgData name="Daniel Khashabi" userId="62390808-c838-45e6-be59-d6fd0d208bc8" providerId="ADAL" clId="{BF4D372A-EB5D-9148-B8E0-DCF12512A5C1}" dt="2023-04-01T16:46:47.616" v="8460" actId="207"/>
          <ac:spMkLst>
            <pc:docMk/>
            <pc:sldMk cId="2723575832" sldId="1869"/>
            <ac:spMk id="3" creationId="{4547E8B8-58C2-183D-DEB4-43333674F090}"/>
          </ac:spMkLst>
        </pc:spChg>
        <pc:spChg chg="add del mod">
          <ac:chgData name="Daniel Khashabi" userId="62390808-c838-45e6-be59-d6fd0d208bc8" providerId="ADAL" clId="{BF4D372A-EB5D-9148-B8E0-DCF12512A5C1}" dt="2023-04-01T15:05:46.944" v="7157" actId="478"/>
          <ac:spMkLst>
            <pc:docMk/>
            <pc:sldMk cId="2723575832" sldId="1869"/>
            <ac:spMk id="4" creationId="{51F18C45-778B-226A-0E51-4527576F66AC}"/>
          </ac:spMkLst>
        </pc:spChg>
        <pc:spChg chg="add del mod">
          <ac:chgData name="Daniel Khashabi" userId="62390808-c838-45e6-be59-d6fd0d208bc8" providerId="ADAL" clId="{BF4D372A-EB5D-9148-B8E0-DCF12512A5C1}" dt="2023-04-01T15:05:46.944" v="7157" actId="478"/>
          <ac:spMkLst>
            <pc:docMk/>
            <pc:sldMk cId="2723575832" sldId="1869"/>
            <ac:spMk id="5" creationId="{D4E94282-6CE0-E147-B475-9384D151AB0B}"/>
          </ac:spMkLst>
        </pc:spChg>
        <pc:spChg chg="add mod">
          <ac:chgData name="Daniel Khashabi" userId="62390808-c838-45e6-be59-d6fd0d208bc8" providerId="ADAL" clId="{BF4D372A-EB5D-9148-B8E0-DCF12512A5C1}" dt="2023-04-04T15:36:08.906" v="18221" actId="207"/>
          <ac:spMkLst>
            <pc:docMk/>
            <pc:sldMk cId="2723575832" sldId="1869"/>
            <ac:spMk id="5" creationId="{DFD88B92-B7A8-39B9-BE6A-8972C062BBCC}"/>
          </ac:spMkLst>
        </pc:spChg>
        <pc:spChg chg="add del mod">
          <ac:chgData name="Daniel Khashabi" userId="62390808-c838-45e6-be59-d6fd0d208bc8" providerId="ADAL" clId="{BF4D372A-EB5D-9148-B8E0-DCF12512A5C1}" dt="2023-04-01T15:10:46.641" v="7466" actId="478"/>
          <ac:spMkLst>
            <pc:docMk/>
            <pc:sldMk cId="2723575832" sldId="1869"/>
            <ac:spMk id="6" creationId="{67028706-D945-61F9-D94F-39D66A5563E7}"/>
          </ac:spMkLst>
        </pc:spChg>
        <pc:spChg chg="add mod">
          <ac:chgData name="Daniel Khashabi" userId="62390808-c838-45e6-be59-d6fd0d208bc8" providerId="ADAL" clId="{BF4D372A-EB5D-9148-B8E0-DCF12512A5C1}" dt="2023-04-01T16:46:31.408" v="8459" actId="14100"/>
          <ac:spMkLst>
            <pc:docMk/>
            <pc:sldMk cId="2723575832" sldId="1869"/>
            <ac:spMk id="6" creationId="{DA156985-AE27-BACB-CD1B-3FB6789B405D}"/>
          </ac:spMkLst>
        </pc:spChg>
        <pc:spChg chg="add del mod">
          <ac:chgData name="Daniel Khashabi" userId="62390808-c838-45e6-be59-d6fd0d208bc8" providerId="ADAL" clId="{BF4D372A-EB5D-9148-B8E0-DCF12512A5C1}" dt="2023-04-01T15:10:46.641" v="7466" actId="478"/>
          <ac:spMkLst>
            <pc:docMk/>
            <pc:sldMk cId="2723575832" sldId="1869"/>
            <ac:spMk id="7" creationId="{1F100CF1-C568-4AB2-F2F0-A5468C97DBC5}"/>
          </ac:spMkLst>
        </pc:spChg>
        <pc:spChg chg="add del mod">
          <ac:chgData name="Daniel Khashabi" userId="62390808-c838-45e6-be59-d6fd0d208bc8" providerId="ADAL" clId="{BF4D372A-EB5D-9148-B8E0-DCF12512A5C1}" dt="2023-04-01T15:10:46.641" v="7466" actId="478"/>
          <ac:spMkLst>
            <pc:docMk/>
            <pc:sldMk cId="2723575832" sldId="1869"/>
            <ac:spMk id="8" creationId="{DC1F041A-FD33-0C3C-D3C4-2F3904D6A8EE}"/>
          </ac:spMkLst>
        </pc:spChg>
        <pc:spChg chg="add del mod">
          <ac:chgData name="Daniel Khashabi" userId="62390808-c838-45e6-be59-d6fd0d208bc8" providerId="ADAL" clId="{BF4D372A-EB5D-9148-B8E0-DCF12512A5C1}" dt="2023-04-01T15:10:46.641" v="7466" actId="478"/>
          <ac:spMkLst>
            <pc:docMk/>
            <pc:sldMk cId="2723575832" sldId="1869"/>
            <ac:spMk id="9" creationId="{4FC6FD2C-BC3E-2542-B188-ADAC9BCD49ED}"/>
          </ac:spMkLst>
        </pc:spChg>
        <pc:spChg chg="add del mod">
          <ac:chgData name="Daniel Khashabi" userId="62390808-c838-45e6-be59-d6fd0d208bc8" providerId="ADAL" clId="{BF4D372A-EB5D-9148-B8E0-DCF12512A5C1}" dt="2023-04-01T15:10:46.641" v="7466" actId="478"/>
          <ac:spMkLst>
            <pc:docMk/>
            <pc:sldMk cId="2723575832" sldId="1869"/>
            <ac:spMk id="10" creationId="{40A7D19C-642C-CE54-B746-3243FF691F2B}"/>
          </ac:spMkLst>
        </pc:spChg>
        <pc:spChg chg="add del mod">
          <ac:chgData name="Daniel Khashabi" userId="62390808-c838-45e6-be59-d6fd0d208bc8" providerId="ADAL" clId="{BF4D372A-EB5D-9148-B8E0-DCF12512A5C1}" dt="2023-04-01T15:10:46.641" v="7466" actId="478"/>
          <ac:spMkLst>
            <pc:docMk/>
            <pc:sldMk cId="2723575832" sldId="1869"/>
            <ac:spMk id="11" creationId="{1543434B-6810-728C-E402-4AA9F2BDCD2E}"/>
          </ac:spMkLst>
        </pc:spChg>
        <pc:spChg chg="add del mod">
          <ac:chgData name="Daniel Khashabi" userId="62390808-c838-45e6-be59-d6fd0d208bc8" providerId="ADAL" clId="{BF4D372A-EB5D-9148-B8E0-DCF12512A5C1}" dt="2023-04-01T15:10:46.641" v="7466" actId="478"/>
          <ac:spMkLst>
            <pc:docMk/>
            <pc:sldMk cId="2723575832" sldId="1869"/>
            <ac:spMk id="12" creationId="{A289B591-A02F-B3CC-ACBD-E97F51C09EB6}"/>
          </ac:spMkLst>
        </pc:spChg>
        <pc:spChg chg="add del mod">
          <ac:chgData name="Daniel Khashabi" userId="62390808-c838-45e6-be59-d6fd0d208bc8" providerId="ADAL" clId="{BF4D372A-EB5D-9148-B8E0-DCF12512A5C1}" dt="2023-04-01T15:10:46.641" v="7466" actId="478"/>
          <ac:spMkLst>
            <pc:docMk/>
            <pc:sldMk cId="2723575832" sldId="1869"/>
            <ac:spMk id="13" creationId="{E430F466-5BE0-B501-BF15-EC756251E989}"/>
          </ac:spMkLst>
        </pc:spChg>
        <pc:spChg chg="add del mod">
          <ac:chgData name="Daniel Khashabi" userId="62390808-c838-45e6-be59-d6fd0d208bc8" providerId="ADAL" clId="{BF4D372A-EB5D-9148-B8E0-DCF12512A5C1}" dt="2023-04-01T15:10:46.641" v="7466" actId="478"/>
          <ac:spMkLst>
            <pc:docMk/>
            <pc:sldMk cId="2723575832" sldId="1869"/>
            <ac:spMk id="14" creationId="{A95E5063-1C60-4EC5-C79C-10BA45A0A0B3}"/>
          </ac:spMkLst>
        </pc:spChg>
        <pc:spChg chg="add del mod">
          <ac:chgData name="Daniel Khashabi" userId="62390808-c838-45e6-be59-d6fd0d208bc8" providerId="ADAL" clId="{BF4D372A-EB5D-9148-B8E0-DCF12512A5C1}" dt="2023-04-01T15:10:46.641" v="7466" actId="478"/>
          <ac:spMkLst>
            <pc:docMk/>
            <pc:sldMk cId="2723575832" sldId="1869"/>
            <ac:spMk id="15" creationId="{C9E23F2C-D897-0379-6370-C93BC6A6FBD1}"/>
          </ac:spMkLst>
        </pc:spChg>
        <pc:spChg chg="add del mod">
          <ac:chgData name="Daniel Khashabi" userId="62390808-c838-45e6-be59-d6fd0d208bc8" providerId="ADAL" clId="{BF4D372A-EB5D-9148-B8E0-DCF12512A5C1}" dt="2023-04-01T15:10:46.641" v="7466" actId="478"/>
          <ac:spMkLst>
            <pc:docMk/>
            <pc:sldMk cId="2723575832" sldId="1869"/>
            <ac:spMk id="16" creationId="{FFAEB304-422F-70F9-B3B5-9E48C04C39EE}"/>
          </ac:spMkLst>
        </pc:spChg>
        <pc:spChg chg="add del mod">
          <ac:chgData name="Daniel Khashabi" userId="62390808-c838-45e6-be59-d6fd0d208bc8" providerId="ADAL" clId="{BF4D372A-EB5D-9148-B8E0-DCF12512A5C1}" dt="2023-04-01T15:10:46.641" v="7466" actId="478"/>
          <ac:spMkLst>
            <pc:docMk/>
            <pc:sldMk cId="2723575832" sldId="1869"/>
            <ac:spMk id="17" creationId="{91A35784-701A-4DFD-5B2A-2B718E22932E}"/>
          </ac:spMkLst>
        </pc:spChg>
        <pc:spChg chg="add del mod">
          <ac:chgData name="Daniel Khashabi" userId="62390808-c838-45e6-be59-d6fd0d208bc8" providerId="ADAL" clId="{BF4D372A-EB5D-9148-B8E0-DCF12512A5C1}" dt="2023-04-01T15:10:46.641" v="7466" actId="478"/>
          <ac:spMkLst>
            <pc:docMk/>
            <pc:sldMk cId="2723575832" sldId="1869"/>
            <ac:spMk id="18" creationId="{3BC8F3D4-3CF0-6B4A-7EF4-A276D23972BE}"/>
          </ac:spMkLst>
        </pc:spChg>
        <pc:spChg chg="mod">
          <ac:chgData name="Daniel Khashabi" userId="62390808-c838-45e6-be59-d6fd0d208bc8" providerId="ADAL" clId="{BF4D372A-EB5D-9148-B8E0-DCF12512A5C1}" dt="2023-04-01T15:10:33.158" v="7464"/>
          <ac:spMkLst>
            <pc:docMk/>
            <pc:sldMk cId="2723575832" sldId="1869"/>
            <ac:spMk id="20" creationId="{021E4767-9F88-34F2-411D-F795B1447053}"/>
          </ac:spMkLst>
        </pc:spChg>
        <pc:spChg chg="mod">
          <ac:chgData name="Daniel Khashabi" userId="62390808-c838-45e6-be59-d6fd0d208bc8" providerId="ADAL" clId="{BF4D372A-EB5D-9148-B8E0-DCF12512A5C1}" dt="2023-04-01T15:10:33.158" v="7464"/>
          <ac:spMkLst>
            <pc:docMk/>
            <pc:sldMk cId="2723575832" sldId="1869"/>
            <ac:spMk id="21" creationId="{F11F50D7-B3F2-D814-CE1D-534D6301C216}"/>
          </ac:spMkLst>
        </pc:spChg>
        <pc:spChg chg="mod">
          <ac:chgData name="Daniel Khashabi" userId="62390808-c838-45e6-be59-d6fd0d208bc8" providerId="ADAL" clId="{BF4D372A-EB5D-9148-B8E0-DCF12512A5C1}" dt="2023-04-01T15:10:33.158" v="7464"/>
          <ac:spMkLst>
            <pc:docMk/>
            <pc:sldMk cId="2723575832" sldId="1869"/>
            <ac:spMk id="22" creationId="{43A4C016-DC73-CAA3-A94C-A12F6CDEB963}"/>
          </ac:spMkLst>
        </pc:spChg>
        <pc:spChg chg="add del mod">
          <ac:chgData name="Daniel Khashabi" userId="62390808-c838-45e6-be59-d6fd0d208bc8" providerId="ADAL" clId="{BF4D372A-EB5D-9148-B8E0-DCF12512A5C1}" dt="2023-04-01T15:27:10.496" v="7720" actId="478"/>
          <ac:spMkLst>
            <pc:docMk/>
            <pc:sldMk cId="2723575832" sldId="1869"/>
            <ac:spMk id="23" creationId="{A31E1783-2748-20A9-4B5E-7FF449CA5FBD}"/>
          </ac:spMkLst>
        </pc:spChg>
        <pc:spChg chg="add del mod">
          <ac:chgData name="Daniel Khashabi" userId="62390808-c838-45e6-be59-d6fd0d208bc8" providerId="ADAL" clId="{BF4D372A-EB5D-9148-B8E0-DCF12512A5C1}" dt="2023-04-01T15:27:04.895" v="7717" actId="478"/>
          <ac:spMkLst>
            <pc:docMk/>
            <pc:sldMk cId="2723575832" sldId="1869"/>
            <ac:spMk id="24" creationId="{39B1CFD1-B4DF-130C-2CBD-439CF92574E7}"/>
          </ac:spMkLst>
        </pc:spChg>
        <pc:spChg chg="add del mod">
          <ac:chgData name="Daniel Khashabi" userId="62390808-c838-45e6-be59-d6fd0d208bc8" providerId="ADAL" clId="{BF4D372A-EB5D-9148-B8E0-DCF12512A5C1}" dt="2023-04-01T15:27:04.895" v="7717" actId="478"/>
          <ac:spMkLst>
            <pc:docMk/>
            <pc:sldMk cId="2723575832" sldId="1869"/>
            <ac:spMk id="25" creationId="{EFD8A7AC-9D57-96F8-9F69-CCFAD211ABB8}"/>
          </ac:spMkLst>
        </pc:spChg>
        <pc:spChg chg="add del mod">
          <ac:chgData name="Daniel Khashabi" userId="62390808-c838-45e6-be59-d6fd0d208bc8" providerId="ADAL" clId="{BF4D372A-EB5D-9148-B8E0-DCF12512A5C1}" dt="2023-04-01T15:27:01.335" v="7716" actId="478"/>
          <ac:spMkLst>
            <pc:docMk/>
            <pc:sldMk cId="2723575832" sldId="1869"/>
            <ac:spMk id="26" creationId="{353043F3-4891-6E00-1BAD-73FBDCFB0C41}"/>
          </ac:spMkLst>
        </pc:spChg>
        <pc:spChg chg="add del mod">
          <ac:chgData name="Daniel Khashabi" userId="62390808-c838-45e6-be59-d6fd0d208bc8" providerId="ADAL" clId="{BF4D372A-EB5D-9148-B8E0-DCF12512A5C1}" dt="2023-04-01T16:11:25.057" v="7749" actId="478"/>
          <ac:spMkLst>
            <pc:docMk/>
            <pc:sldMk cId="2723575832" sldId="1869"/>
            <ac:spMk id="27" creationId="{F27548E8-971E-742D-D283-A0FDB05E2879}"/>
          </ac:spMkLst>
        </pc:spChg>
        <pc:spChg chg="add del mod">
          <ac:chgData name="Daniel Khashabi" userId="62390808-c838-45e6-be59-d6fd0d208bc8" providerId="ADAL" clId="{BF4D372A-EB5D-9148-B8E0-DCF12512A5C1}" dt="2023-04-01T15:26:23.045" v="7711" actId="478"/>
          <ac:spMkLst>
            <pc:docMk/>
            <pc:sldMk cId="2723575832" sldId="1869"/>
            <ac:spMk id="28" creationId="{B071319D-079C-73CD-150B-3C16627560C8}"/>
          </ac:spMkLst>
        </pc:spChg>
        <pc:spChg chg="add del mod">
          <ac:chgData name="Daniel Khashabi" userId="62390808-c838-45e6-be59-d6fd0d208bc8" providerId="ADAL" clId="{BF4D372A-EB5D-9148-B8E0-DCF12512A5C1}" dt="2023-04-01T15:26:30.484" v="7713" actId="478"/>
          <ac:spMkLst>
            <pc:docMk/>
            <pc:sldMk cId="2723575832" sldId="1869"/>
            <ac:spMk id="29" creationId="{62799397-EAAF-2544-3031-A8BB51C0EBC3}"/>
          </ac:spMkLst>
        </pc:spChg>
        <pc:spChg chg="add del mod">
          <ac:chgData name="Daniel Khashabi" userId="62390808-c838-45e6-be59-d6fd0d208bc8" providerId="ADAL" clId="{BF4D372A-EB5D-9148-B8E0-DCF12512A5C1}" dt="2023-04-01T15:26:23.045" v="7711" actId="478"/>
          <ac:spMkLst>
            <pc:docMk/>
            <pc:sldMk cId="2723575832" sldId="1869"/>
            <ac:spMk id="30" creationId="{A87DD255-1F18-E58D-F0AF-81399E9B18E1}"/>
          </ac:spMkLst>
        </pc:spChg>
        <pc:spChg chg="add del mod">
          <ac:chgData name="Daniel Khashabi" userId="62390808-c838-45e6-be59-d6fd0d208bc8" providerId="ADAL" clId="{BF4D372A-EB5D-9148-B8E0-DCF12512A5C1}" dt="2023-04-01T15:26:32.967" v="7714" actId="478"/>
          <ac:spMkLst>
            <pc:docMk/>
            <pc:sldMk cId="2723575832" sldId="1869"/>
            <ac:spMk id="31" creationId="{5FA851B6-F77C-7762-6EFA-B20C885754AC}"/>
          </ac:spMkLst>
        </pc:spChg>
        <pc:spChg chg="add del mod">
          <ac:chgData name="Daniel Khashabi" userId="62390808-c838-45e6-be59-d6fd0d208bc8" providerId="ADAL" clId="{BF4D372A-EB5D-9148-B8E0-DCF12512A5C1}" dt="2023-04-01T16:45:23.745" v="8396" actId="478"/>
          <ac:spMkLst>
            <pc:docMk/>
            <pc:sldMk cId="2723575832" sldId="1869"/>
            <ac:spMk id="32" creationId="{2C8C02F2-149E-DE69-2385-0E314748D47C}"/>
          </ac:spMkLst>
        </pc:spChg>
        <pc:spChg chg="add del mod">
          <ac:chgData name="Daniel Khashabi" userId="62390808-c838-45e6-be59-d6fd0d208bc8" providerId="ADAL" clId="{BF4D372A-EB5D-9148-B8E0-DCF12512A5C1}" dt="2023-04-01T15:10:51.457" v="7468" actId="478"/>
          <ac:spMkLst>
            <pc:docMk/>
            <pc:sldMk cId="2723575832" sldId="1869"/>
            <ac:spMk id="33" creationId="{0CF7250F-E5D8-8F90-4C05-BFB3B3F19D4C}"/>
          </ac:spMkLst>
        </pc:spChg>
        <pc:spChg chg="add del mod">
          <ac:chgData name="Daniel Khashabi" userId="62390808-c838-45e6-be59-d6fd0d208bc8" providerId="ADAL" clId="{BF4D372A-EB5D-9148-B8E0-DCF12512A5C1}" dt="2023-04-01T15:25:59.852" v="7707" actId="478"/>
          <ac:spMkLst>
            <pc:docMk/>
            <pc:sldMk cId="2723575832" sldId="1869"/>
            <ac:spMk id="34" creationId="{7ED77F6E-4156-F2A3-9E3C-2F3C8CE15041}"/>
          </ac:spMkLst>
        </pc:spChg>
        <pc:spChg chg="mod">
          <ac:chgData name="Daniel Khashabi" userId="62390808-c838-45e6-be59-d6fd0d208bc8" providerId="ADAL" clId="{BF4D372A-EB5D-9148-B8E0-DCF12512A5C1}" dt="2023-04-01T15:10:47.028" v="7467"/>
          <ac:spMkLst>
            <pc:docMk/>
            <pc:sldMk cId="2723575832" sldId="1869"/>
            <ac:spMk id="36" creationId="{B92105B9-A078-1551-F0C5-6E1282C9D05C}"/>
          </ac:spMkLst>
        </pc:spChg>
        <pc:spChg chg="mod">
          <ac:chgData name="Daniel Khashabi" userId="62390808-c838-45e6-be59-d6fd0d208bc8" providerId="ADAL" clId="{BF4D372A-EB5D-9148-B8E0-DCF12512A5C1}" dt="2023-04-01T15:10:47.028" v="7467"/>
          <ac:spMkLst>
            <pc:docMk/>
            <pc:sldMk cId="2723575832" sldId="1869"/>
            <ac:spMk id="37" creationId="{A5C4091F-0E2F-F14A-24E9-676D35F4E7DE}"/>
          </ac:spMkLst>
        </pc:spChg>
        <pc:spChg chg="mod">
          <ac:chgData name="Daniel Khashabi" userId="62390808-c838-45e6-be59-d6fd0d208bc8" providerId="ADAL" clId="{BF4D372A-EB5D-9148-B8E0-DCF12512A5C1}" dt="2023-04-01T15:10:47.028" v="7467"/>
          <ac:spMkLst>
            <pc:docMk/>
            <pc:sldMk cId="2723575832" sldId="1869"/>
            <ac:spMk id="38" creationId="{D7EBC663-EC7A-E031-3982-FC2232BCC73D}"/>
          </ac:spMkLst>
        </pc:spChg>
        <pc:spChg chg="add del mod">
          <ac:chgData name="Daniel Khashabi" userId="62390808-c838-45e6-be59-d6fd0d208bc8" providerId="ADAL" clId="{BF4D372A-EB5D-9148-B8E0-DCF12512A5C1}" dt="2023-04-01T15:14:08.504" v="7679" actId="478"/>
          <ac:spMkLst>
            <pc:docMk/>
            <pc:sldMk cId="2723575832" sldId="1869"/>
            <ac:spMk id="39" creationId="{2CDDDF71-EE74-5D33-0D2D-42096AA69B7C}"/>
          </ac:spMkLst>
        </pc:spChg>
        <pc:spChg chg="add del mod">
          <ac:chgData name="Daniel Khashabi" userId="62390808-c838-45e6-be59-d6fd0d208bc8" providerId="ADAL" clId="{BF4D372A-EB5D-9148-B8E0-DCF12512A5C1}" dt="2023-04-01T15:26:25.271" v="7712" actId="478"/>
          <ac:spMkLst>
            <pc:docMk/>
            <pc:sldMk cId="2723575832" sldId="1869"/>
            <ac:spMk id="40" creationId="{AFE2098E-A479-7477-0192-68A24082C3DD}"/>
          </ac:spMkLst>
        </pc:spChg>
        <pc:spChg chg="add del mod">
          <ac:chgData name="Daniel Khashabi" userId="62390808-c838-45e6-be59-d6fd0d208bc8" providerId="ADAL" clId="{BF4D372A-EB5D-9148-B8E0-DCF12512A5C1}" dt="2023-04-01T15:25:49.933" v="7705" actId="478"/>
          <ac:spMkLst>
            <pc:docMk/>
            <pc:sldMk cId="2723575832" sldId="1869"/>
            <ac:spMk id="41" creationId="{3574D949-DCA7-237D-E942-1B7B4BF91015}"/>
          </ac:spMkLst>
        </pc:spChg>
        <pc:spChg chg="add del mod">
          <ac:chgData name="Daniel Khashabi" userId="62390808-c838-45e6-be59-d6fd0d208bc8" providerId="ADAL" clId="{BF4D372A-EB5D-9148-B8E0-DCF12512A5C1}" dt="2023-04-01T15:25:48.790" v="7704" actId="478"/>
          <ac:spMkLst>
            <pc:docMk/>
            <pc:sldMk cId="2723575832" sldId="1869"/>
            <ac:spMk id="42" creationId="{03861273-0524-69F9-E3F2-0085C1DF115D}"/>
          </ac:spMkLst>
        </pc:spChg>
        <pc:grpChg chg="add del mod">
          <ac:chgData name="Daniel Khashabi" userId="62390808-c838-45e6-be59-d6fd0d208bc8" providerId="ADAL" clId="{BF4D372A-EB5D-9148-B8E0-DCF12512A5C1}" dt="2023-04-01T15:10:34.529" v="7465"/>
          <ac:grpSpMkLst>
            <pc:docMk/>
            <pc:sldMk cId="2723575832" sldId="1869"/>
            <ac:grpSpMk id="19" creationId="{2ABFD580-F551-486A-A344-6A914D8F071D}"/>
          </ac:grpSpMkLst>
        </pc:grpChg>
        <pc:grpChg chg="add del mod">
          <ac:chgData name="Daniel Khashabi" userId="62390808-c838-45e6-be59-d6fd0d208bc8" providerId="ADAL" clId="{BF4D372A-EB5D-9148-B8E0-DCF12512A5C1}" dt="2023-04-01T15:25:51.221" v="7706" actId="478"/>
          <ac:grpSpMkLst>
            <pc:docMk/>
            <pc:sldMk cId="2723575832" sldId="1869"/>
            <ac:grpSpMk id="35" creationId="{F7123C99-5B10-76A6-921A-1E072E601309}"/>
          </ac:grpSpMkLst>
        </pc:grpChg>
      </pc:sldChg>
      <pc:sldChg chg="addSp delSp modSp add mod ord chgLayout">
        <pc:chgData name="Daniel Khashabi" userId="62390808-c838-45e6-be59-d6fd0d208bc8" providerId="ADAL" clId="{BF4D372A-EB5D-9148-B8E0-DCF12512A5C1}" dt="2023-04-05T02:47:44.779" v="19448"/>
        <pc:sldMkLst>
          <pc:docMk/>
          <pc:sldMk cId="3366863946" sldId="1870"/>
        </pc:sldMkLst>
        <pc:spChg chg="del mod ord">
          <ac:chgData name="Daniel Khashabi" userId="62390808-c838-45e6-be59-d6fd0d208bc8" providerId="ADAL" clId="{BF4D372A-EB5D-9148-B8E0-DCF12512A5C1}" dt="2023-04-05T02:47:41.908" v="19441" actId="478"/>
          <ac:spMkLst>
            <pc:docMk/>
            <pc:sldMk cId="3366863946" sldId="1870"/>
            <ac:spMk id="2" creationId="{B27B6F08-8611-BB1D-7EF4-52186F164F15}"/>
          </ac:spMkLst>
        </pc:spChg>
        <pc:spChg chg="mod ord">
          <ac:chgData name="Daniel Khashabi" userId="62390808-c838-45e6-be59-d6fd0d208bc8" providerId="ADAL" clId="{BF4D372A-EB5D-9148-B8E0-DCF12512A5C1}" dt="2023-04-05T02:46:57.638" v="19424" actId="700"/>
          <ac:spMkLst>
            <pc:docMk/>
            <pc:sldMk cId="3366863946" sldId="1870"/>
            <ac:spMk id="3" creationId="{4547E8B8-58C2-183D-DEB4-43333674F090}"/>
          </ac:spMkLst>
        </pc:spChg>
        <pc:spChg chg="add mod">
          <ac:chgData name="Daniel Khashabi" userId="62390808-c838-45e6-be59-d6fd0d208bc8" providerId="ADAL" clId="{BF4D372A-EB5D-9148-B8E0-DCF12512A5C1}" dt="2023-04-04T15:36:03.092" v="18219" actId="207"/>
          <ac:spMkLst>
            <pc:docMk/>
            <pc:sldMk cId="3366863946" sldId="1870"/>
            <ac:spMk id="4" creationId="{A381F87F-5A08-E968-CB0C-6E3B251FFE17}"/>
          </ac:spMkLst>
        </pc:spChg>
        <pc:spChg chg="add del mod">
          <ac:chgData name="Daniel Khashabi" userId="62390808-c838-45e6-be59-d6fd0d208bc8" providerId="ADAL" clId="{BF4D372A-EB5D-9148-B8E0-DCF12512A5C1}" dt="2023-04-01T16:26:00.363" v="8359" actId="478"/>
          <ac:spMkLst>
            <pc:docMk/>
            <pc:sldMk cId="3366863946" sldId="1870"/>
            <ac:spMk id="4" creationId="{C1D5D88F-D370-C552-2093-73788F9BB376}"/>
          </ac:spMkLst>
        </pc:spChg>
        <pc:spChg chg="add del mod">
          <ac:chgData name="Daniel Khashabi" userId="62390808-c838-45e6-be59-d6fd0d208bc8" providerId="ADAL" clId="{BF4D372A-EB5D-9148-B8E0-DCF12512A5C1}" dt="2023-04-01T16:24:09.629" v="8333" actId="478"/>
          <ac:spMkLst>
            <pc:docMk/>
            <pc:sldMk cId="3366863946" sldId="1870"/>
            <ac:spMk id="5" creationId="{E3B39C62-8099-69CF-694D-4054FC21FF9B}"/>
          </ac:spMkLst>
        </pc:spChg>
        <pc:spChg chg="add mod">
          <ac:chgData name="Daniel Khashabi" userId="62390808-c838-45e6-be59-d6fd0d208bc8" providerId="ADAL" clId="{BF4D372A-EB5D-9148-B8E0-DCF12512A5C1}" dt="2023-04-04T01:03:41.789" v="13208" actId="1038"/>
          <ac:spMkLst>
            <pc:docMk/>
            <pc:sldMk cId="3366863946" sldId="1870"/>
            <ac:spMk id="6" creationId="{EE4E1A2F-F50D-61B7-4D28-851D347AEF07}"/>
          </ac:spMkLst>
        </pc:spChg>
        <pc:spChg chg="add del mod">
          <ac:chgData name="Daniel Khashabi" userId="62390808-c838-45e6-be59-d6fd0d208bc8" providerId="ADAL" clId="{BF4D372A-EB5D-9148-B8E0-DCF12512A5C1}" dt="2023-04-05T02:47:44.491" v="19447" actId="478"/>
          <ac:spMkLst>
            <pc:docMk/>
            <pc:sldMk cId="3366863946" sldId="1870"/>
            <ac:spMk id="7" creationId="{4EA778AA-7F75-D560-BD06-29D840AA4694}"/>
          </ac:spMkLst>
        </pc:spChg>
        <pc:spChg chg="add del mod">
          <ac:chgData name="Daniel Khashabi" userId="62390808-c838-45e6-be59-d6fd0d208bc8" providerId="ADAL" clId="{BF4D372A-EB5D-9148-B8E0-DCF12512A5C1}" dt="2023-04-05T02:47:42.938" v="19446"/>
          <ac:spMkLst>
            <pc:docMk/>
            <pc:sldMk cId="3366863946" sldId="1870"/>
            <ac:spMk id="8" creationId="{92A144FB-0DAC-A444-EB81-C80F7ED59FC1}"/>
          </ac:spMkLst>
        </pc:spChg>
        <pc:spChg chg="add mod">
          <ac:chgData name="Daniel Khashabi" userId="62390808-c838-45e6-be59-d6fd0d208bc8" providerId="ADAL" clId="{BF4D372A-EB5D-9148-B8E0-DCF12512A5C1}" dt="2023-04-05T02:47:44.779" v="19448"/>
          <ac:spMkLst>
            <pc:docMk/>
            <pc:sldMk cId="3366863946" sldId="1870"/>
            <ac:spMk id="9" creationId="{29392880-FFC1-72AA-8CAE-C643796C00C0}"/>
          </ac:spMkLst>
        </pc:spChg>
      </pc:sldChg>
      <pc:sldChg chg="addSp modSp new mod">
        <pc:chgData name="Daniel Khashabi" userId="62390808-c838-45e6-be59-d6fd0d208bc8" providerId="ADAL" clId="{BF4D372A-EB5D-9148-B8E0-DCF12512A5C1}" dt="2023-04-01T16:48:25.832" v="8509" actId="1038"/>
        <pc:sldMkLst>
          <pc:docMk/>
          <pc:sldMk cId="1083617224" sldId="1871"/>
        </pc:sldMkLst>
        <pc:spChg chg="mod">
          <ac:chgData name="Daniel Khashabi" userId="62390808-c838-45e6-be59-d6fd0d208bc8" providerId="ADAL" clId="{BF4D372A-EB5D-9148-B8E0-DCF12512A5C1}" dt="2023-04-01T16:47:52.080" v="8470"/>
          <ac:spMkLst>
            <pc:docMk/>
            <pc:sldMk cId="1083617224" sldId="1871"/>
            <ac:spMk id="2" creationId="{8A8AFC58-7711-32FE-DF60-C17B2A82801B}"/>
          </ac:spMkLst>
        </pc:spChg>
        <pc:spChg chg="add mod">
          <ac:chgData name="Daniel Khashabi" userId="62390808-c838-45e6-be59-d6fd0d208bc8" providerId="ADAL" clId="{BF4D372A-EB5D-9148-B8E0-DCF12512A5C1}" dt="2023-04-01T16:48:25.832" v="8509" actId="1038"/>
          <ac:spMkLst>
            <pc:docMk/>
            <pc:sldMk cId="1083617224" sldId="1871"/>
            <ac:spMk id="5" creationId="{90643E1A-6B47-4871-0817-08945090A8E7}"/>
          </ac:spMkLst>
        </pc:spChg>
        <pc:spChg chg="add mod">
          <ac:chgData name="Daniel Khashabi" userId="62390808-c838-45e6-be59-d6fd0d208bc8" providerId="ADAL" clId="{BF4D372A-EB5D-9148-B8E0-DCF12512A5C1}" dt="2023-04-01T16:48:25.832" v="8509" actId="1038"/>
          <ac:spMkLst>
            <pc:docMk/>
            <pc:sldMk cId="1083617224" sldId="1871"/>
            <ac:spMk id="6" creationId="{3B183C72-C9C3-740D-D4C5-6904D86A95AD}"/>
          </ac:spMkLst>
        </pc:spChg>
        <pc:spChg chg="add mod">
          <ac:chgData name="Daniel Khashabi" userId="62390808-c838-45e6-be59-d6fd0d208bc8" providerId="ADAL" clId="{BF4D372A-EB5D-9148-B8E0-DCF12512A5C1}" dt="2023-04-01T16:48:09.066" v="8477" actId="1038"/>
          <ac:spMkLst>
            <pc:docMk/>
            <pc:sldMk cId="1083617224" sldId="1871"/>
            <ac:spMk id="7" creationId="{EDBC0612-5E12-AE10-09D5-8FB11173FFF3}"/>
          </ac:spMkLst>
        </pc:spChg>
        <pc:picChg chg="add mod">
          <ac:chgData name="Daniel Khashabi" userId="62390808-c838-45e6-be59-d6fd0d208bc8" providerId="ADAL" clId="{BF4D372A-EB5D-9148-B8E0-DCF12512A5C1}" dt="2023-04-01T16:48:25.832" v="8509" actId="1038"/>
          <ac:picMkLst>
            <pc:docMk/>
            <pc:sldMk cId="1083617224" sldId="1871"/>
            <ac:picMk id="4" creationId="{B921AEC8-6F08-B239-9040-4F25BDF67AD4}"/>
          </ac:picMkLst>
        </pc:picChg>
      </pc:sldChg>
      <pc:sldChg chg="addSp modSp new mod">
        <pc:chgData name="Daniel Khashabi" userId="62390808-c838-45e6-be59-d6fd0d208bc8" providerId="ADAL" clId="{BF4D372A-EB5D-9148-B8E0-DCF12512A5C1}" dt="2023-04-01T16:50:11.828" v="8554" actId="20577"/>
        <pc:sldMkLst>
          <pc:docMk/>
          <pc:sldMk cId="3814807967" sldId="1872"/>
        </pc:sldMkLst>
        <pc:spChg chg="mod">
          <ac:chgData name="Daniel Khashabi" userId="62390808-c838-45e6-be59-d6fd0d208bc8" providerId="ADAL" clId="{BF4D372A-EB5D-9148-B8E0-DCF12512A5C1}" dt="2023-04-01T16:50:11.828" v="8554" actId="20577"/>
          <ac:spMkLst>
            <pc:docMk/>
            <pc:sldMk cId="3814807967" sldId="1872"/>
            <ac:spMk id="2" creationId="{ED45444A-6A94-935A-C611-1A1AC5FA8C9C}"/>
          </ac:spMkLst>
        </pc:spChg>
        <pc:spChg chg="mod">
          <ac:chgData name="Daniel Khashabi" userId="62390808-c838-45e6-be59-d6fd0d208bc8" providerId="ADAL" clId="{BF4D372A-EB5D-9148-B8E0-DCF12512A5C1}" dt="2023-04-01T16:49:35.414" v="8527"/>
          <ac:spMkLst>
            <pc:docMk/>
            <pc:sldMk cId="3814807967" sldId="1872"/>
            <ac:spMk id="6" creationId="{4C1ECF28-80DB-911B-45A1-6458C7CBD9EF}"/>
          </ac:spMkLst>
        </pc:spChg>
        <pc:spChg chg="add mod">
          <ac:chgData name="Daniel Khashabi" userId="62390808-c838-45e6-be59-d6fd0d208bc8" providerId="ADAL" clId="{BF4D372A-EB5D-9148-B8E0-DCF12512A5C1}" dt="2023-04-01T16:49:46.087" v="8532" actId="14100"/>
          <ac:spMkLst>
            <pc:docMk/>
            <pc:sldMk cId="3814807967" sldId="1872"/>
            <ac:spMk id="7" creationId="{48C7327A-FC97-C8E9-D5DD-476D0B4D79EF}"/>
          </ac:spMkLst>
        </pc:spChg>
        <pc:spChg chg="add mod">
          <ac:chgData name="Daniel Khashabi" userId="62390808-c838-45e6-be59-d6fd0d208bc8" providerId="ADAL" clId="{BF4D372A-EB5D-9148-B8E0-DCF12512A5C1}" dt="2023-04-01T16:49:35.414" v="8527"/>
          <ac:spMkLst>
            <pc:docMk/>
            <pc:sldMk cId="3814807967" sldId="1872"/>
            <ac:spMk id="8" creationId="{309E05CE-FFDE-178B-642C-0B748083CFC1}"/>
          </ac:spMkLst>
        </pc:spChg>
        <pc:grpChg chg="add mod">
          <ac:chgData name="Daniel Khashabi" userId="62390808-c838-45e6-be59-d6fd0d208bc8" providerId="ADAL" clId="{BF4D372A-EB5D-9148-B8E0-DCF12512A5C1}" dt="2023-04-01T16:49:43.700" v="8531" actId="1076"/>
          <ac:grpSpMkLst>
            <pc:docMk/>
            <pc:sldMk cId="3814807967" sldId="1872"/>
            <ac:grpSpMk id="4" creationId="{573B0081-72DE-A7FE-5BDF-1B23F53EF53A}"/>
          </ac:grpSpMkLst>
        </pc:grpChg>
        <pc:picChg chg="mod">
          <ac:chgData name="Daniel Khashabi" userId="62390808-c838-45e6-be59-d6fd0d208bc8" providerId="ADAL" clId="{BF4D372A-EB5D-9148-B8E0-DCF12512A5C1}" dt="2023-04-01T16:49:35.414" v="8527"/>
          <ac:picMkLst>
            <pc:docMk/>
            <pc:sldMk cId="3814807967" sldId="1872"/>
            <ac:picMk id="5" creationId="{ABB9D323-35BF-69C3-8647-FC1C4845A44C}"/>
          </ac:picMkLst>
        </pc:picChg>
      </pc:sldChg>
      <pc:sldChg chg="addSp modSp new mod">
        <pc:chgData name="Daniel Khashabi" userId="62390808-c838-45e6-be59-d6fd0d208bc8" providerId="ADAL" clId="{BF4D372A-EB5D-9148-B8E0-DCF12512A5C1}" dt="2023-04-01T16:50:27.397" v="8568" actId="1036"/>
        <pc:sldMkLst>
          <pc:docMk/>
          <pc:sldMk cId="701364356" sldId="1873"/>
        </pc:sldMkLst>
        <pc:spChg chg="mod">
          <ac:chgData name="Daniel Khashabi" userId="62390808-c838-45e6-be59-d6fd0d208bc8" providerId="ADAL" clId="{BF4D372A-EB5D-9148-B8E0-DCF12512A5C1}" dt="2023-04-01T16:50:20.571" v="8557" actId="27636"/>
          <ac:spMkLst>
            <pc:docMk/>
            <pc:sldMk cId="701364356" sldId="1873"/>
            <ac:spMk id="2" creationId="{64E5D855-83FA-CDE4-C786-F3363EA029C0}"/>
          </ac:spMkLst>
        </pc:spChg>
        <pc:picChg chg="add mod">
          <ac:chgData name="Daniel Khashabi" userId="62390808-c838-45e6-be59-d6fd0d208bc8" providerId="ADAL" clId="{BF4D372A-EB5D-9148-B8E0-DCF12512A5C1}" dt="2023-04-01T16:50:27.397" v="8568" actId="1036"/>
          <ac:picMkLst>
            <pc:docMk/>
            <pc:sldMk cId="701364356" sldId="1873"/>
            <ac:picMk id="4" creationId="{C51A407B-633E-3C5D-70C3-7EF13BFECB56}"/>
          </ac:picMkLst>
        </pc:picChg>
      </pc:sldChg>
      <pc:sldChg chg="addSp delSp modSp add mod">
        <pc:chgData name="Daniel Khashabi" userId="62390808-c838-45e6-be59-d6fd0d208bc8" providerId="ADAL" clId="{BF4D372A-EB5D-9148-B8E0-DCF12512A5C1}" dt="2023-04-01T16:50:39.832" v="8588" actId="1036"/>
        <pc:sldMkLst>
          <pc:docMk/>
          <pc:sldMk cId="992106494" sldId="1874"/>
        </pc:sldMkLst>
        <pc:picChg chg="del">
          <ac:chgData name="Daniel Khashabi" userId="62390808-c838-45e6-be59-d6fd0d208bc8" providerId="ADAL" clId="{BF4D372A-EB5D-9148-B8E0-DCF12512A5C1}" dt="2023-04-01T16:50:36.960" v="8571" actId="478"/>
          <ac:picMkLst>
            <pc:docMk/>
            <pc:sldMk cId="992106494" sldId="1874"/>
            <ac:picMk id="4" creationId="{C51A407B-633E-3C5D-70C3-7EF13BFECB56}"/>
          </ac:picMkLst>
        </pc:picChg>
        <pc:picChg chg="add mod">
          <ac:chgData name="Daniel Khashabi" userId="62390808-c838-45e6-be59-d6fd0d208bc8" providerId="ADAL" clId="{BF4D372A-EB5D-9148-B8E0-DCF12512A5C1}" dt="2023-04-01T16:50:39.832" v="8588" actId="1036"/>
          <ac:picMkLst>
            <pc:docMk/>
            <pc:sldMk cId="992106494" sldId="1874"/>
            <ac:picMk id="5" creationId="{1D68EFD8-95EF-C999-ADD6-8577FE7DD183}"/>
          </ac:picMkLst>
        </pc:picChg>
      </pc:sldChg>
      <pc:sldChg chg="addSp modSp new mod">
        <pc:chgData name="Daniel Khashabi" userId="62390808-c838-45e6-be59-d6fd0d208bc8" providerId="ADAL" clId="{BF4D372A-EB5D-9148-B8E0-DCF12512A5C1}" dt="2023-04-01T17:15:36.526" v="9786" actId="13926"/>
        <pc:sldMkLst>
          <pc:docMk/>
          <pc:sldMk cId="864758476" sldId="1875"/>
        </pc:sldMkLst>
        <pc:spChg chg="mod">
          <ac:chgData name="Daniel Khashabi" userId="62390808-c838-45e6-be59-d6fd0d208bc8" providerId="ADAL" clId="{BF4D372A-EB5D-9148-B8E0-DCF12512A5C1}" dt="2023-04-01T16:51:01.210" v="8594" actId="20577"/>
          <ac:spMkLst>
            <pc:docMk/>
            <pc:sldMk cId="864758476" sldId="1875"/>
            <ac:spMk id="2" creationId="{1D186B59-1062-4A28-CB75-1801A845C21E}"/>
          </ac:spMkLst>
        </pc:spChg>
        <pc:spChg chg="mod">
          <ac:chgData name="Daniel Khashabi" userId="62390808-c838-45e6-be59-d6fd0d208bc8" providerId="ADAL" clId="{BF4D372A-EB5D-9148-B8E0-DCF12512A5C1}" dt="2023-04-01T17:15:36.526" v="9786" actId="13926"/>
          <ac:spMkLst>
            <pc:docMk/>
            <pc:sldMk cId="864758476" sldId="1875"/>
            <ac:spMk id="3" creationId="{36092343-BC3F-AB33-38DF-BF9BFDFB88F2}"/>
          </ac:spMkLst>
        </pc:spChg>
        <pc:spChg chg="add mod">
          <ac:chgData name="Daniel Khashabi" userId="62390808-c838-45e6-be59-d6fd0d208bc8" providerId="ADAL" clId="{BF4D372A-EB5D-9148-B8E0-DCF12512A5C1}" dt="2023-04-01T17:09:13.062" v="9654" actId="1076"/>
          <ac:spMkLst>
            <pc:docMk/>
            <pc:sldMk cId="864758476" sldId="1875"/>
            <ac:spMk id="4" creationId="{6BBF967C-988A-C7F7-ED05-613970DA0585}"/>
          </ac:spMkLst>
        </pc:spChg>
      </pc:sldChg>
      <pc:sldChg chg="modSp new del mod">
        <pc:chgData name="Daniel Khashabi" userId="62390808-c838-45e6-be59-d6fd0d208bc8" providerId="ADAL" clId="{BF4D372A-EB5D-9148-B8E0-DCF12512A5C1}" dt="2023-04-04T01:36:11.425" v="13856" actId="2696"/>
        <pc:sldMkLst>
          <pc:docMk/>
          <pc:sldMk cId="278420963" sldId="1876"/>
        </pc:sldMkLst>
        <pc:spChg chg="mod">
          <ac:chgData name="Daniel Khashabi" userId="62390808-c838-45e6-be59-d6fd0d208bc8" providerId="ADAL" clId="{BF4D372A-EB5D-9148-B8E0-DCF12512A5C1}" dt="2023-04-01T16:52:37.633" v="8659" actId="20577"/>
          <ac:spMkLst>
            <pc:docMk/>
            <pc:sldMk cId="278420963" sldId="1876"/>
            <ac:spMk id="2" creationId="{0ACDF393-6441-EAC1-802D-5C05E4457681}"/>
          </ac:spMkLst>
        </pc:spChg>
        <pc:spChg chg="mod">
          <ac:chgData name="Daniel Khashabi" userId="62390808-c838-45e6-be59-d6fd0d208bc8" providerId="ADAL" clId="{BF4D372A-EB5D-9148-B8E0-DCF12512A5C1}" dt="2023-04-01T18:26:03.198" v="11232" actId="207"/>
          <ac:spMkLst>
            <pc:docMk/>
            <pc:sldMk cId="278420963" sldId="1876"/>
            <ac:spMk id="3" creationId="{7C2E7E41-69B4-DBEB-0A8E-3EE949B9CF4C}"/>
          </ac:spMkLst>
        </pc:spChg>
      </pc:sldChg>
      <pc:sldChg chg="addSp modSp add mod">
        <pc:chgData name="Daniel Khashabi" userId="62390808-c838-45e6-be59-d6fd0d208bc8" providerId="ADAL" clId="{BF4D372A-EB5D-9148-B8E0-DCF12512A5C1}" dt="2023-04-04T16:04:02.566" v="18657"/>
        <pc:sldMkLst>
          <pc:docMk/>
          <pc:sldMk cId="402945099" sldId="1876"/>
        </pc:sldMkLst>
        <pc:spChg chg="mod">
          <ac:chgData name="Daniel Khashabi" userId="62390808-c838-45e6-be59-d6fd0d208bc8" providerId="ADAL" clId="{BF4D372A-EB5D-9148-B8E0-DCF12512A5C1}" dt="2023-04-04T16:03:36.912" v="18656" actId="20577"/>
          <ac:spMkLst>
            <pc:docMk/>
            <pc:sldMk cId="402945099" sldId="1876"/>
            <ac:spMk id="3" creationId="{7C2E7E41-69B4-DBEB-0A8E-3EE949B9CF4C}"/>
          </ac:spMkLst>
        </pc:spChg>
        <pc:spChg chg="add mod">
          <ac:chgData name="Daniel Khashabi" userId="62390808-c838-45e6-be59-d6fd0d208bc8" providerId="ADAL" clId="{BF4D372A-EB5D-9148-B8E0-DCF12512A5C1}" dt="2023-04-04T16:04:02.566" v="18657"/>
          <ac:spMkLst>
            <pc:docMk/>
            <pc:sldMk cId="402945099" sldId="1876"/>
            <ac:spMk id="4" creationId="{03FC25B4-370B-1680-0161-C56599C4B046}"/>
          </ac:spMkLst>
        </pc:spChg>
      </pc:sldChg>
      <pc:sldChg chg="addSp delSp modSp new mod">
        <pc:chgData name="Daniel Khashabi" userId="62390808-c838-45e6-be59-d6fd0d208bc8" providerId="ADAL" clId="{BF4D372A-EB5D-9148-B8E0-DCF12512A5C1}" dt="2023-04-04T01:51:53.686" v="14004" actId="1035"/>
        <pc:sldMkLst>
          <pc:docMk/>
          <pc:sldMk cId="3379762866" sldId="1877"/>
        </pc:sldMkLst>
        <pc:spChg chg="mod">
          <ac:chgData name="Daniel Khashabi" userId="62390808-c838-45e6-be59-d6fd0d208bc8" providerId="ADAL" clId="{BF4D372A-EB5D-9148-B8E0-DCF12512A5C1}" dt="2023-04-04T01:26:48.568" v="13391" actId="20577"/>
          <ac:spMkLst>
            <pc:docMk/>
            <pc:sldMk cId="3379762866" sldId="1877"/>
            <ac:spMk id="2" creationId="{8890F7D5-AB1B-0BA2-30B7-96D22164AACE}"/>
          </ac:spMkLst>
        </pc:spChg>
        <pc:spChg chg="mod">
          <ac:chgData name="Daniel Khashabi" userId="62390808-c838-45e6-be59-d6fd0d208bc8" providerId="ADAL" clId="{BF4D372A-EB5D-9148-B8E0-DCF12512A5C1}" dt="2023-04-04T01:26:28.066" v="13375" actId="20577"/>
          <ac:spMkLst>
            <pc:docMk/>
            <pc:sldMk cId="3379762866" sldId="1877"/>
            <ac:spMk id="3" creationId="{4EB9B963-10E7-0A32-D354-C81FC15F0D88}"/>
          </ac:spMkLst>
        </pc:spChg>
        <pc:spChg chg="add del">
          <ac:chgData name="Daniel Khashabi" userId="62390808-c838-45e6-be59-d6fd0d208bc8" providerId="ADAL" clId="{BF4D372A-EB5D-9148-B8E0-DCF12512A5C1}" dt="2023-04-01T17:02:49.425" v="9431" actId="478"/>
          <ac:spMkLst>
            <pc:docMk/>
            <pc:sldMk cId="3379762866" sldId="1877"/>
            <ac:spMk id="5" creationId="{C50EF47C-A91F-D035-B7D7-13AAD5CCAFF7}"/>
          </ac:spMkLst>
        </pc:spChg>
        <pc:spChg chg="add del mod">
          <ac:chgData name="Daniel Khashabi" userId="62390808-c838-45e6-be59-d6fd0d208bc8" providerId="ADAL" clId="{BF4D372A-EB5D-9148-B8E0-DCF12512A5C1}" dt="2023-04-04T01:26:40.973" v="13380" actId="478"/>
          <ac:spMkLst>
            <pc:docMk/>
            <pc:sldMk cId="3379762866" sldId="1877"/>
            <ac:spMk id="7" creationId="{78BFEDE5-6FF4-3C62-DDE9-C55E18BF0D51}"/>
          </ac:spMkLst>
        </pc:spChg>
        <pc:spChg chg="add mod">
          <ac:chgData name="Daniel Khashabi" userId="62390808-c838-45e6-be59-d6fd0d208bc8" providerId="ADAL" clId="{BF4D372A-EB5D-9148-B8E0-DCF12512A5C1}" dt="2023-04-04T01:27:18.394" v="13404" actId="20577"/>
          <ac:spMkLst>
            <pc:docMk/>
            <pc:sldMk cId="3379762866" sldId="1877"/>
            <ac:spMk id="9" creationId="{DE8B69C3-A0FA-BE24-DC54-AF2FCA863D03}"/>
          </ac:spMkLst>
        </pc:spChg>
        <pc:picChg chg="add mod">
          <ac:chgData name="Daniel Khashabi" userId="62390808-c838-45e6-be59-d6fd0d208bc8" providerId="ADAL" clId="{BF4D372A-EB5D-9148-B8E0-DCF12512A5C1}" dt="2023-04-04T01:51:53.686" v="14004" actId="1035"/>
          <ac:picMkLst>
            <pc:docMk/>
            <pc:sldMk cId="3379762866" sldId="1877"/>
            <ac:picMk id="5" creationId="{BAEA189A-CFE7-11A4-2C65-5F6E78EC5A6E}"/>
          </ac:picMkLst>
        </pc:picChg>
        <pc:picChg chg="add del mod">
          <ac:chgData name="Daniel Khashabi" userId="62390808-c838-45e6-be59-d6fd0d208bc8" providerId="ADAL" clId="{BF4D372A-EB5D-9148-B8E0-DCF12512A5C1}" dt="2023-04-04T01:26:01.448" v="13310" actId="478"/>
          <ac:picMkLst>
            <pc:docMk/>
            <pc:sldMk cId="3379762866" sldId="1877"/>
            <ac:picMk id="6" creationId="{535ED803-0220-3673-BD90-406E5EDDC15C}"/>
          </ac:picMkLst>
        </pc:picChg>
      </pc:sldChg>
      <pc:sldChg chg="modSp new del mod">
        <pc:chgData name="Daniel Khashabi" userId="62390808-c838-45e6-be59-d6fd0d208bc8" providerId="ADAL" clId="{BF4D372A-EB5D-9148-B8E0-DCF12512A5C1}" dt="2023-04-04T02:51:51.722" v="15667" actId="2696"/>
        <pc:sldMkLst>
          <pc:docMk/>
          <pc:sldMk cId="3433083477" sldId="1878"/>
        </pc:sldMkLst>
        <pc:spChg chg="mod">
          <ac:chgData name="Daniel Khashabi" userId="62390808-c838-45e6-be59-d6fd0d208bc8" providerId="ADAL" clId="{BF4D372A-EB5D-9148-B8E0-DCF12512A5C1}" dt="2023-04-01T17:03:43.021" v="9488" actId="20577"/>
          <ac:spMkLst>
            <pc:docMk/>
            <pc:sldMk cId="3433083477" sldId="1878"/>
            <ac:spMk id="2" creationId="{A86256AB-9393-F145-0091-691D35632D53}"/>
          </ac:spMkLst>
        </pc:spChg>
      </pc:sldChg>
      <pc:sldChg chg="modSp new del mod">
        <pc:chgData name="Daniel Khashabi" userId="62390808-c838-45e6-be59-d6fd0d208bc8" providerId="ADAL" clId="{BF4D372A-EB5D-9148-B8E0-DCF12512A5C1}" dt="2023-04-01T17:32:38.263" v="10374" actId="2696"/>
        <pc:sldMkLst>
          <pc:docMk/>
          <pc:sldMk cId="782734016" sldId="1879"/>
        </pc:sldMkLst>
        <pc:spChg chg="mod">
          <ac:chgData name="Daniel Khashabi" userId="62390808-c838-45e6-be59-d6fd0d208bc8" providerId="ADAL" clId="{BF4D372A-EB5D-9148-B8E0-DCF12512A5C1}" dt="2023-04-01T17:03:57.785" v="9519" actId="20577"/>
          <ac:spMkLst>
            <pc:docMk/>
            <pc:sldMk cId="782734016" sldId="1879"/>
            <ac:spMk id="2" creationId="{757FB52F-437F-85C4-869D-7006BD567AB2}"/>
          </ac:spMkLst>
        </pc:spChg>
        <pc:spChg chg="mod">
          <ac:chgData name="Daniel Khashabi" userId="62390808-c838-45e6-be59-d6fd0d208bc8" providerId="ADAL" clId="{BF4D372A-EB5D-9148-B8E0-DCF12512A5C1}" dt="2023-04-01T17:04:01.703" v="9542" actId="20577"/>
          <ac:spMkLst>
            <pc:docMk/>
            <pc:sldMk cId="782734016" sldId="1879"/>
            <ac:spMk id="3" creationId="{7AF1B4F7-6C46-5BDF-B6CB-0FC4EB639D89}"/>
          </ac:spMkLst>
        </pc:spChg>
      </pc:sldChg>
      <pc:sldChg chg="add del ord">
        <pc:chgData name="Daniel Khashabi" userId="62390808-c838-45e6-be59-d6fd0d208bc8" providerId="ADAL" clId="{BF4D372A-EB5D-9148-B8E0-DCF12512A5C1}" dt="2023-04-04T01:45:07.471" v="13973" actId="2696"/>
        <pc:sldMkLst>
          <pc:docMk/>
          <pc:sldMk cId="1935670310" sldId="1879"/>
        </pc:sldMkLst>
      </pc:sldChg>
      <pc:sldChg chg="addSp delSp modSp new mod modShow">
        <pc:chgData name="Daniel Khashabi" userId="62390808-c838-45e6-be59-d6fd0d208bc8" providerId="ADAL" clId="{BF4D372A-EB5D-9148-B8E0-DCF12512A5C1}" dt="2023-04-04T02:22:10.790" v="14558" actId="729"/>
        <pc:sldMkLst>
          <pc:docMk/>
          <pc:sldMk cId="2633961449" sldId="1880"/>
        </pc:sldMkLst>
        <pc:spChg chg="mod">
          <ac:chgData name="Daniel Khashabi" userId="62390808-c838-45e6-be59-d6fd0d208bc8" providerId="ADAL" clId="{BF4D372A-EB5D-9148-B8E0-DCF12512A5C1}" dt="2023-04-01T17:04:49.014" v="9545" actId="27636"/>
          <ac:spMkLst>
            <pc:docMk/>
            <pc:sldMk cId="2633961449" sldId="1880"/>
            <ac:spMk id="2" creationId="{423E938E-EBAD-CDBA-81EE-7678DB2FD851}"/>
          </ac:spMkLst>
        </pc:spChg>
        <pc:spChg chg="mod">
          <ac:chgData name="Daniel Khashabi" userId="62390808-c838-45e6-be59-d6fd0d208bc8" providerId="ADAL" clId="{BF4D372A-EB5D-9148-B8E0-DCF12512A5C1}" dt="2023-04-04T01:57:19.468" v="14355" actId="20577"/>
          <ac:spMkLst>
            <pc:docMk/>
            <pc:sldMk cId="2633961449" sldId="1880"/>
            <ac:spMk id="3" creationId="{874ABCE7-85FD-51FB-4B99-330A9097F770}"/>
          </ac:spMkLst>
        </pc:spChg>
        <pc:spChg chg="del mod topLvl">
          <ac:chgData name="Daniel Khashabi" userId="62390808-c838-45e6-be59-d6fd0d208bc8" providerId="ADAL" clId="{BF4D372A-EB5D-9148-B8E0-DCF12512A5C1}" dt="2023-04-04T01:58:55.016" v="14360" actId="478"/>
          <ac:spMkLst>
            <pc:docMk/>
            <pc:sldMk cId="2633961449" sldId="1880"/>
            <ac:spMk id="6" creationId="{FA8A744F-85D5-4D3B-D5B5-44E129142FC4}"/>
          </ac:spMkLst>
        </pc:spChg>
        <pc:spChg chg="del mod">
          <ac:chgData name="Daniel Khashabi" userId="62390808-c838-45e6-be59-d6fd0d208bc8" providerId="ADAL" clId="{BF4D372A-EB5D-9148-B8E0-DCF12512A5C1}" dt="2023-04-04T01:58:53.117" v="14359" actId="478"/>
          <ac:spMkLst>
            <pc:docMk/>
            <pc:sldMk cId="2633961449" sldId="1880"/>
            <ac:spMk id="7" creationId="{8E8DD33A-5395-D8B9-515B-D117429C887C}"/>
          </ac:spMkLst>
        </pc:spChg>
        <pc:spChg chg="add del mod">
          <ac:chgData name="Daniel Khashabi" userId="62390808-c838-45e6-be59-d6fd0d208bc8" providerId="ADAL" clId="{BF4D372A-EB5D-9148-B8E0-DCF12512A5C1}" dt="2023-04-04T01:58:49.293" v="14358" actId="478"/>
          <ac:spMkLst>
            <pc:docMk/>
            <pc:sldMk cId="2633961449" sldId="1880"/>
            <ac:spMk id="8" creationId="{CCBFFCEB-4AF2-760D-2401-A4DFCFA5412A}"/>
          </ac:spMkLst>
        </pc:spChg>
        <pc:spChg chg="add del mod">
          <ac:chgData name="Daniel Khashabi" userId="62390808-c838-45e6-be59-d6fd0d208bc8" providerId="ADAL" clId="{BF4D372A-EB5D-9148-B8E0-DCF12512A5C1}" dt="2023-04-04T01:58:49.293" v="14358" actId="478"/>
          <ac:spMkLst>
            <pc:docMk/>
            <pc:sldMk cId="2633961449" sldId="1880"/>
            <ac:spMk id="9" creationId="{9756AA30-9740-A1DC-6EC3-7575F614B834}"/>
          </ac:spMkLst>
        </pc:spChg>
        <pc:spChg chg="add del mod">
          <ac:chgData name="Daniel Khashabi" userId="62390808-c838-45e6-be59-d6fd0d208bc8" providerId="ADAL" clId="{BF4D372A-EB5D-9148-B8E0-DCF12512A5C1}" dt="2023-04-04T01:58:49.293" v="14358" actId="478"/>
          <ac:spMkLst>
            <pc:docMk/>
            <pc:sldMk cId="2633961449" sldId="1880"/>
            <ac:spMk id="10" creationId="{410CD898-33DC-F472-3590-059CAF57E62E}"/>
          </ac:spMkLst>
        </pc:spChg>
        <pc:spChg chg="add del mod">
          <ac:chgData name="Daniel Khashabi" userId="62390808-c838-45e6-be59-d6fd0d208bc8" providerId="ADAL" clId="{BF4D372A-EB5D-9148-B8E0-DCF12512A5C1}" dt="2023-04-04T01:58:49.293" v="14358" actId="478"/>
          <ac:spMkLst>
            <pc:docMk/>
            <pc:sldMk cId="2633961449" sldId="1880"/>
            <ac:spMk id="11" creationId="{86FB88AE-DA2E-BC0F-F9F4-DD02C1BA9487}"/>
          </ac:spMkLst>
        </pc:spChg>
        <pc:spChg chg="add del mod">
          <ac:chgData name="Daniel Khashabi" userId="62390808-c838-45e6-be59-d6fd0d208bc8" providerId="ADAL" clId="{BF4D372A-EB5D-9148-B8E0-DCF12512A5C1}" dt="2023-04-04T01:58:49.293" v="14358" actId="478"/>
          <ac:spMkLst>
            <pc:docMk/>
            <pc:sldMk cId="2633961449" sldId="1880"/>
            <ac:spMk id="12" creationId="{98DBB91B-426D-E3C2-7F04-C366CBAF7204}"/>
          </ac:spMkLst>
        </pc:spChg>
        <pc:spChg chg="add del mod">
          <ac:chgData name="Daniel Khashabi" userId="62390808-c838-45e6-be59-d6fd0d208bc8" providerId="ADAL" clId="{BF4D372A-EB5D-9148-B8E0-DCF12512A5C1}" dt="2023-04-04T01:58:49.293" v="14358" actId="478"/>
          <ac:spMkLst>
            <pc:docMk/>
            <pc:sldMk cId="2633961449" sldId="1880"/>
            <ac:spMk id="13" creationId="{15F52D4B-3353-E0ED-20E9-FFE901037A31}"/>
          </ac:spMkLst>
        </pc:spChg>
        <pc:spChg chg="add mod">
          <ac:chgData name="Daniel Khashabi" userId="62390808-c838-45e6-be59-d6fd0d208bc8" providerId="ADAL" clId="{BF4D372A-EB5D-9148-B8E0-DCF12512A5C1}" dt="2023-04-04T02:22:01.367" v="14557" actId="20577"/>
          <ac:spMkLst>
            <pc:docMk/>
            <pc:sldMk cId="2633961449" sldId="1880"/>
            <ac:spMk id="14" creationId="{0D9CCEFA-4E45-C0BF-131F-5F7E20D83FBF}"/>
          </ac:spMkLst>
        </pc:spChg>
        <pc:spChg chg="add del mod">
          <ac:chgData name="Daniel Khashabi" userId="62390808-c838-45e6-be59-d6fd0d208bc8" providerId="ADAL" clId="{BF4D372A-EB5D-9148-B8E0-DCF12512A5C1}" dt="2023-04-04T01:58:44.746" v="14357" actId="478"/>
          <ac:spMkLst>
            <pc:docMk/>
            <pc:sldMk cId="2633961449" sldId="1880"/>
            <ac:spMk id="15" creationId="{6638C0AF-1C0E-6C6B-B2DB-B198051FFCB7}"/>
          </ac:spMkLst>
        </pc:spChg>
        <pc:spChg chg="add mod">
          <ac:chgData name="Daniel Khashabi" userId="62390808-c838-45e6-be59-d6fd0d208bc8" providerId="ADAL" clId="{BF4D372A-EB5D-9148-B8E0-DCF12512A5C1}" dt="2023-04-04T01:59:23.786" v="14366" actId="1076"/>
          <ac:spMkLst>
            <pc:docMk/>
            <pc:sldMk cId="2633961449" sldId="1880"/>
            <ac:spMk id="16" creationId="{28751A9A-9F86-EFEC-8172-CA9B8E510D29}"/>
          </ac:spMkLst>
        </pc:spChg>
        <pc:grpChg chg="add del mod">
          <ac:chgData name="Daniel Khashabi" userId="62390808-c838-45e6-be59-d6fd0d208bc8" providerId="ADAL" clId="{BF4D372A-EB5D-9148-B8E0-DCF12512A5C1}" dt="2023-04-04T01:58:55.016" v="14360" actId="478"/>
          <ac:grpSpMkLst>
            <pc:docMk/>
            <pc:sldMk cId="2633961449" sldId="1880"/>
            <ac:grpSpMk id="4" creationId="{909D9D16-961F-72AB-6F41-B991A13179D1}"/>
          </ac:grpSpMkLst>
        </pc:grpChg>
        <pc:picChg chg="mod topLvl">
          <ac:chgData name="Daniel Khashabi" userId="62390808-c838-45e6-be59-d6fd0d208bc8" providerId="ADAL" clId="{BF4D372A-EB5D-9148-B8E0-DCF12512A5C1}" dt="2023-04-04T02:01:21.015" v="14383" actId="1036"/>
          <ac:picMkLst>
            <pc:docMk/>
            <pc:sldMk cId="2633961449" sldId="1880"/>
            <ac:picMk id="5" creationId="{2DE0EFB8-66FB-313F-4CC5-B889DE882B34}"/>
          </ac:picMkLst>
        </pc:picChg>
      </pc:sldChg>
      <pc:sldChg chg="addSp delSp modSp add del mod">
        <pc:chgData name="Daniel Khashabi" userId="62390808-c838-45e6-be59-d6fd0d208bc8" providerId="ADAL" clId="{BF4D372A-EB5D-9148-B8E0-DCF12512A5C1}" dt="2023-04-04T02:53:19.423" v="15813" actId="2696"/>
        <pc:sldMkLst>
          <pc:docMk/>
          <pc:sldMk cId="370864513" sldId="1881"/>
        </pc:sldMkLst>
        <pc:spChg chg="add del mod">
          <ac:chgData name="Daniel Khashabi" userId="62390808-c838-45e6-be59-d6fd0d208bc8" providerId="ADAL" clId="{BF4D372A-EB5D-9148-B8E0-DCF12512A5C1}" dt="2023-04-04T02:53:18.550" v="15812" actId="478"/>
          <ac:spMkLst>
            <pc:docMk/>
            <pc:sldMk cId="370864513" sldId="1881"/>
            <ac:spMk id="3" creationId="{15FC3907-8389-D39D-BCFB-FCADFFA29E3C}"/>
          </ac:spMkLst>
        </pc:spChg>
        <pc:spChg chg="add del mod">
          <ac:chgData name="Daniel Khashabi" userId="62390808-c838-45e6-be59-d6fd0d208bc8" providerId="ADAL" clId="{BF4D372A-EB5D-9148-B8E0-DCF12512A5C1}" dt="2023-04-04T02:53:18.550" v="15812" actId="478"/>
          <ac:spMkLst>
            <pc:docMk/>
            <pc:sldMk cId="370864513" sldId="1881"/>
            <ac:spMk id="5" creationId="{4F24F864-E735-6C4E-0012-094903ABB912}"/>
          </ac:spMkLst>
        </pc:spChg>
      </pc:sldChg>
      <pc:sldChg chg="modSp new del mod">
        <pc:chgData name="Daniel Khashabi" userId="62390808-c838-45e6-be59-d6fd0d208bc8" providerId="ADAL" clId="{BF4D372A-EB5D-9148-B8E0-DCF12512A5C1}" dt="2023-04-04T02:26:22.152" v="14888" actId="2696"/>
        <pc:sldMkLst>
          <pc:docMk/>
          <pc:sldMk cId="2742323554" sldId="1881"/>
        </pc:sldMkLst>
        <pc:spChg chg="mod">
          <ac:chgData name="Daniel Khashabi" userId="62390808-c838-45e6-be59-d6fd0d208bc8" providerId="ADAL" clId="{BF4D372A-EB5D-9148-B8E0-DCF12512A5C1}" dt="2023-04-01T17:05:18.964" v="9572" actId="20577"/>
          <ac:spMkLst>
            <pc:docMk/>
            <pc:sldMk cId="2742323554" sldId="1881"/>
            <ac:spMk id="2" creationId="{0BF48779-9848-4A15-D09B-26AB91463607}"/>
          </ac:spMkLst>
        </pc:spChg>
        <pc:spChg chg="mod">
          <ac:chgData name="Daniel Khashabi" userId="62390808-c838-45e6-be59-d6fd0d208bc8" providerId="ADAL" clId="{BF4D372A-EB5D-9148-B8E0-DCF12512A5C1}" dt="2023-04-01T18:24:17.876" v="11127" actId="20577"/>
          <ac:spMkLst>
            <pc:docMk/>
            <pc:sldMk cId="2742323554" sldId="1881"/>
            <ac:spMk id="3" creationId="{15FC3907-8389-D39D-BCFB-FCADFFA29E3C}"/>
          </ac:spMkLst>
        </pc:spChg>
      </pc:sldChg>
      <pc:sldChg chg="addSp delSp modSp new del mod">
        <pc:chgData name="Daniel Khashabi" userId="62390808-c838-45e6-be59-d6fd0d208bc8" providerId="ADAL" clId="{BF4D372A-EB5D-9148-B8E0-DCF12512A5C1}" dt="2023-04-01T18:23:57.561" v="11061" actId="2696"/>
        <pc:sldMkLst>
          <pc:docMk/>
          <pc:sldMk cId="216810748" sldId="1882"/>
        </pc:sldMkLst>
        <pc:spChg chg="add del mod">
          <ac:chgData name="Daniel Khashabi" userId="62390808-c838-45e6-be59-d6fd0d208bc8" providerId="ADAL" clId="{BF4D372A-EB5D-9148-B8E0-DCF12512A5C1}" dt="2023-04-01T17:06:35.197" v="9651" actId="1076"/>
          <ac:spMkLst>
            <pc:docMk/>
            <pc:sldMk cId="216810748" sldId="1882"/>
            <ac:spMk id="2" creationId="{66A20D30-AC60-D1E6-E63D-96277413A179}"/>
          </ac:spMkLst>
        </pc:spChg>
        <pc:spChg chg="del">
          <ac:chgData name="Daniel Khashabi" userId="62390808-c838-45e6-be59-d6fd0d208bc8" providerId="ADAL" clId="{BF4D372A-EB5D-9148-B8E0-DCF12512A5C1}" dt="2023-04-01T17:06:30.373" v="9647" actId="478"/>
          <ac:spMkLst>
            <pc:docMk/>
            <pc:sldMk cId="216810748" sldId="1882"/>
            <ac:spMk id="3" creationId="{706A6932-3BB4-A0AD-B397-F032A6F3077D}"/>
          </ac:spMkLst>
        </pc:spChg>
        <pc:spChg chg="add del mod">
          <ac:chgData name="Daniel Khashabi" userId="62390808-c838-45e6-be59-d6fd0d208bc8" providerId="ADAL" clId="{BF4D372A-EB5D-9148-B8E0-DCF12512A5C1}" dt="2023-04-01T17:06:33.095" v="9650" actId="478"/>
          <ac:spMkLst>
            <pc:docMk/>
            <pc:sldMk cId="216810748" sldId="1882"/>
            <ac:spMk id="5" creationId="{B7C2C348-1B06-AA3A-6393-8DAD573B0BA8}"/>
          </ac:spMkLst>
        </pc:spChg>
      </pc:sldChg>
      <pc:sldChg chg="addSp delSp modSp new mod modAnim">
        <pc:chgData name="Daniel Khashabi" userId="62390808-c838-45e6-be59-d6fd0d208bc8" providerId="ADAL" clId="{BF4D372A-EB5D-9148-B8E0-DCF12512A5C1}" dt="2023-04-04T16:03:28.434" v="18652"/>
        <pc:sldMkLst>
          <pc:docMk/>
          <pc:sldMk cId="3788395662" sldId="1883"/>
        </pc:sldMkLst>
        <pc:spChg chg="mod">
          <ac:chgData name="Daniel Khashabi" userId="62390808-c838-45e6-be59-d6fd0d208bc8" providerId="ADAL" clId="{BF4D372A-EB5D-9148-B8E0-DCF12512A5C1}" dt="2023-04-01T17:55:29.033" v="10610" actId="20577"/>
          <ac:spMkLst>
            <pc:docMk/>
            <pc:sldMk cId="3788395662" sldId="1883"/>
            <ac:spMk id="2" creationId="{A397C9CE-618B-039A-7B24-5D53E0D88320}"/>
          </ac:spMkLst>
        </pc:spChg>
        <pc:spChg chg="del mod">
          <ac:chgData name="Daniel Khashabi" userId="62390808-c838-45e6-be59-d6fd0d208bc8" providerId="ADAL" clId="{BF4D372A-EB5D-9148-B8E0-DCF12512A5C1}" dt="2023-04-01T17:47:15.222" v="10531" actId="21"/>
          <ac:spMkLst>
            <pc:docMk/>
            <pc:sldMk cId="3788395662" sldId="1883"/>
            <ac:spMk id="3" creationId="{4031361F-8060-2773-B1A3-B480F9DECC85}"/>
          </ac:spMkLst>
        </pc:spChg>
        <pc:spChg chg="add mod">
          <ac:chgData name="Daniel Khashabi" userId="62390808-c838-45e6-be59-d6fd0d208bc8" providerId="ADAL" clId="{BF4D372A-EB5D-9148-B8E0-DCF12512A5C1}" dt="2023-04-01T17:20:28.003" v="10004" actId="20577"/>
          <ac:spMkLst>
            <pc:docMk/>
            <pc:sldMk cId="3788395662" sldId="1883"/>
            <ac:spMk id="5" creationId="{20A19F68-4835-646C-9756-0CEDE6EEEA16}"/>
          </ac:spMkLst>
        </pc:spChg>
        <pc:spChg chg="add del mod">
          <ac:chgData name="Daniel Khashabi" userId="62390808-c838-45e6-be59-d6fd0d208bc8" providerId="ADAL" clId="{BF4D372A-EB5D-9148-B8E0-DCF12512A5C1}" dt="2023-04-01T17:47:17.723" v="10533" actId="478"/>
          <ac:spMkLst>
            <pc:docMk/>
            <pc:sldMk cId="3788395662" sldId="1883"/>
            <ac:spMk id="7" creationId="{EB483917-BB26-75F4-70CD-EC86D490ABE9}"/>
          </ac:spMkLst>
        </pc:spChg>
        <pc:spChg chg="add mod">
          <ac:chgData name="Daniel Khashabi" userId="62390808-c838-45e6-be59-d6fd0d208bc8" providerId="ADAL" clId="{BF4D372A-EB5D-9148-B8E0-DCF12512A5C1}" dt="2023-04-01T17:55:18.346" v="10606" actId="27636"/>
          <ac:spMkLst>
            <pc:docMk/>
            <pc:sldMk cId="3788395662" sldId="1883"/>
            <ac:spMk id="8" creationId="{6F6F5D89-9685-67A4-5C16-F3D089C749B1}"/>
          </ac:spMkLst>
        </pc:spChg>
        <pc:picChg chg="add mod">
          <ac:chgData name="Daniel Khashabi" userId="62390808-c838-45e6-be59-d6fd0d208bc8" providerId="ADAL" clId="{BF4D372A-EB5D-9148-B8E0-DCF12512A5C1}" dt="2023-04-01T17:54:55.688" v="10590" actId="1038"/>
          <ac:picMkLst>
            <pc:docMk/>
            <pc:sldMk cId="3788395662" sldId="1883"/>
            <ac:picMk id="1026" creationId="{5137B74D-AA65-0E3F-3518-1868F72872D3}"/>
          </ac:picMkLst>
        </pc:picChg>
      </pc:sldChg>
      <pc:sldChg chg="modSp new mod ord modShow chgLayout">
        <pc:chgData name="Daniel Khashabi" userId="62390808-c838-45e6-be59-d6fd0d208bc8" providerId="ADAL" clId="{BF4D372A-EB5D-9148-B8E0-DCF12512A5C1}" dt="2023-04-05T02:48:55.250" v="19588" actId="729"/>
        <pc:sldMkLst>
          <pc:docMk/>
          <pc:sldMk cId="3959884954" sldId="1884"/>
        </pc:sldMkLst>
        <pc:spChg chg="mod ord">
          <ac:chgData name="Daniel Khashabi" userId="62390808-c838-45e6-be59-d6fd0d208bc8" providerId="ADAL" clId="{BF4D372A-EB5D-9148-B8E0-DCF12512A5C1}" dt="2023-04-05T02:46:54.930" v="19423" actId="700"/>
          <ac:spMkLst>
            <pc:docMk/>
            <pc:sldMk cId="3959884954" sldId="1884"/>
            <ac:spMk id="2" creationId="{42274FF8-A49E-DD1C-F615-F10447884DA8}"/>
          </ac:spMkLst>
        </pc:spChg>
        <pc:spChg chg="mod ord">
          <ac:chgData name="Daniel Khashabi" userId="62390808-c838-45e6-be59-d6fd0d208bc8" providerId="ADAL" clId="{BF4D372A-EB5D-9148-B8E0-DCF12512A5C1}" dt="2023-04-05T02:48:46.824" v="19587" actId="20577"/>
          <ac:spMkLst>
            <pc:docMk/>
            <pc:sldMk cId="3959884954" sldId="1884"/>
            <ac:spMk id="3" creationId="{9687C51F-7169-2688-208E-B13113846781}"/>
          </ac:spMkLst>
        </pc:spChg>
      </pc:sldChg>
      <pc:sldChg chg="modSp new del mod">
        <pc:chgData name="Daniel Khashabi" userId="62390808-c838-45e6-be59-d6fd0d208bc8" providerId="ADAL" clId="{BF4D372A-EB5D-9148-B8E0-DCF12512A5C1}" dt="2023-04-01T17:32:33.813" v="10373" actId="2696"/>
        <pc:sldMkLst>
          <pc:docMk/>
          <pc:sldMk cId="2147906455" sldId="1885"/>
        </pc:sldMkLst>
        <pc:spChg chg="mod">
          <ac:chgData name="Daniel Khashabi" userId="62390808-c838-45e6-be59-d6fd0d208bc8" providerId="ADAL" clId="{BF4D372A-EB5D-9148-B8E0-DCF12512A5C1}" dt="2023-04-01T17:32:32.115" v="10371" actId="20577"/>
          <ac:spMkLst>
            <pc:docMk/>
            <pc:sldMk cId="2147906455" sldId="1885"/>
            <ac:spMk id="2" creationId="{670EFC7C-99A5-EC6A-96C7-A05E7D9B2F8C}"/>
          </ac:spMkLst>
        </pc:spChg>
      </pc:sldChg>
      <pc:sldChg chg="add">
        <pc:chgData name="Daniel Khashabi" userId="62390808-c838-45e6-be59-d6fd0d208bc8" providerId="ADAL" clId="{BF4D372A-EB5D-9148-B8E0-DCF12512A5C1}" dt="2023-04-04T03:15:58.885" v="17223"/>
        <pc:sldMkLst>
          <pc:docMk/>
          <pc:sldMk cId="2481567248" sldId="1885"/>
        </pc:sldMkLst>
      </pc:sldChg>
      <pc:sldChg chg="modSp new del mod ord">
        <pc:chgData name="Daniel Khashabi" userId="62390808-c838-45e6-be59-d6fd0d208bc8" providerId="ADAL" clId="{BF4D372A-EB5D-9148-B8E0-DCF12512A5C1}" dt="2023-04-04T03:15:52.455" v="17222" actId="2696"/>
        <pc:sldMkLst>
          <pc:docMk/>
          <pc:sldMk cId="3088445765" sldId="1885"/>
        </pc:sldMkLst>
        <pc:spChg chg="mod">
          <ac:chgData name="Daniel Khashabi" userId="62390808-c838-45e6-be59-d6fd0d208bc8" providerId="ADAL" clId="{BF4D372A-EB5D-9148-B8E0-DCF12512A5C1}" dt="2023-04-04T02:23:20.132" v="14702" actId="20577"/>
          <ac:spMkLst>
            <pc:docMk/>
            <pc:sldMk cId="3088445765" sldId="1885"/>
            <ac:spMk id="2" creationId="{86E3F045-FE37-E724-CC7E-00A011CC77CF}"/>
          </ac:spMkLst>
        </pc:spChg>
        <pc:spChg chg="mod">
          <ac:chgData name="Daniel Khashabi" userId="62390808-c838-45e6-be59-d6fd0d208bc8" providerId="ADAL" clId="{BF4D372A-EB5D-9148-B8E0-DCF12512A5C1}" dt="2023-04-04T02:53:12.852" v="15809" actId="20577"/>
          <ac:spMkLst>
            <pc:docMk/>
            <pc:sldMk cId="3088445765" sldId="1885"/>
            <ac:spMk id="3" creationId="{7F097690-2717-4264-B03D-0CF238182EAF}"/>
          </ac:spMkLst>
        </pc:spChg>
      </pc:sldChg>
      <pc:sldChg chg="addSp modSp new del mod">
        <pc:chgData name="Daniel Khashabi" userId="62390808-c838-45e6-be59-d6fd0d208bc8" providerId="ADAL" clId="{BF4D372A-EB5D-9148-B8E0-DCF12512A5C1}" dt="2023-04-01T18:04:41.914" v="10848" actId="2696"/>
        <pc:sldMkLst>
          <pc:docMk/>
          <pc:sldMk cId="3591114350" sldId="1885"/>
        </pc:sldMkLst>
        <pc:spChg chg="mod">
          <ac:chgData name="Daniel Khashabi" userId="62390808-c838-45e6-be59-d6fd0d208bc8" providerId="ADAL" clId="{BF4D372A-EB5D-9148-B8E0-DCF12512A5C1}" dt="2023-04-01T17:57:06.206" v="10646" actId="27636"/>
          <ac:spMkLst>
            <pc:docMk/>
            <pc:sldMk cId="3591114350" sldId="1885"/>
            <ac:spMk id="2" creationId="{6A96D05E-1E61-CA21-6455-D4FB06056F4D}"/>
          </ac:spMkLst>
        </pc:spChg>
        <pc:spChg chg="mod">
          <ac:chgData name="Daniel Khashabi" userId="62390808-c838-45e6-be59-d6fd0d208bc8" providerId="ADAL" clId="{BF4D372A-EB5D-9148-B8E0-DCF12512A5C1}" dt="2023-04-01T17:57:23.607" v="10649"/>
          <ac:spMkLst>
            <pc:docMk/>
            <pc:sldMk cId="3591114350" sldId="1885"/>
            <ac:spMk id="3" creationId="{0B5F3FFE-9562-EDF9-F0A5-7893C8A03F87}"/>
          </ac:spMkLst>
        </pc:spChg>
        <pc:spChg chg="add mod">
          <ac:chgData name="Daniel Khashabi" userId="62390808-c838-45e6-be59-d6fd0d208bc8" providerId="ADAL" clId="{BF4D372A-EB5D-9148-B8E0-DCF12512A5C1}" dt="2023-04-01T17:58:00.237" v="10668" actId="20577"/>
          <ac:spMkLst>
            <pc:docMk/>
            <pc:sldMk cId="3591114350" sldId="1885"/>
            <ac:spMk id="5" creationId="{47C380FD-65C7-9381-E802-8A6DFA9D14AC}"/>
          </ac:spMkLst>
        </pc:spChg>
        <pc:spChg chg="add mod">
          <ac:chgData name="Daniel Khashabi" userId="62390808-c838-45e6-be59-d6fd0d208bc8" providerId="ADAL" clId="{BF4D372A-EB5D-9148-B8E0-DCF12512A5C1}" dt="2023-04-01T17:58:10.697" v="10671" actId="368"/>
          <ac:spMkLst>
            <pc:docMk/>
            <pc:sldMk cId="3591114350" sldId="1885"/>
            <ac:spMk id="6" creationId="{07763D89-43C7-34AF-0738-B4F738260BC6}"/>
          </ac:spMkLst>
        </pc:spChg>
        <pc:spChg chg="add mod">
          <ac:chgData name="Daniel Khashabi" userId="62390808-c838-45e6-be59-d6fd0d208bc8" providerId="ADAL" clId="{BF4D372A-EB5D-9148-B8E0-DCF12512A5C1}" dt="2023-04-01T17:58:05.592" v="10669"/>
          <ac:spMkLst>
            <pc:docMk/>
            <pc:sldMk cId="3591114350" sldId="1885"/>
            <ac:spMk id="7" creationId="{19070C81-4FA5-47C6-6331-D7423292B584}"/>
          </ac:spMkLst>
        </pc:spChg>
      </pc:sldChg>
      <pc:sldChg chg="addSp modSp new del mod">
        <pc:chgData name="Daniel Khashabi" userId="62390808-c838-45e6-be59-d6fd0d208bc8" providerId="ADAL" clId="{BF4D372A-EB5D-9148-B8E0-DCF12512A5C1}" dt="2023-04-04T02:26:28.237" v="14890" actId="2696"/>
        <pc:sldMkLst>
          <pc:docMk/>
          <pc:sldMk cId="1319202008" sldId="1886"/>
        </pc:sldMkLst>
        <pc:spChg chg="mod">
          <ac:chgData name="Daniel Khashabi" userId="62390808-c838-45e6-be59-d6fd0d208bc8" providerId="ADAL" clId="{BF4D372A-EB5D-9148-B8E0-DCF12512A5C1}" dt="2023-04-01T18:25:17.904" v="11201" actId="20577"/>
          <ac:spMkLst>
            <pc:docMk/>
            <pc:sldMk cId="1319202008" sldId="1886"/>
            <ac:spMk id="2" creationId="{00192E2E-C745-69D0-B559-04AB71A30805}"/>
          </ac:spMkLst>
        </pc:spChg>
        <pc:spChg chg="mod">
          <ac:chgData name="Daniel Khashabi" userId="62390808-c838-45e6-be59-d6fd0d208bc8" providerId="ADAL" clId="{BF4D372A-EB5D-9148-B8E0-DCF12512A5C1}" dt="2023-04-01T18:26:31.228" v="11237"/>
          <ac:spMkLst>
            <pc:docMk/>
            <pc:sldMk cId="1319202008" sldId="1886"/>
            <ac:spMk id="3" creationId="{D723A951-C175-3A49-DDB4-8EE0B479645C}"/>
          </ac:spMkLst>
        </pc:spChg>
        <pc:spChg chg="mod">
          <ac:chgData name="Daniel Khashabi" userId="62390808-c838-45e6-be59-d6fd0d208bc8" providerId="ADAL" clId="{BF4D372A-EB5D-9148-B8E0-DCF12512A5C1}" dt="2023-04-01T18:24:54.240" v="11132"/>
          <ac:spMkLst>
            <pc:docMk/>
            <pc:sldMk cId="1319202008" sldId="1886"/>
            <ac:spMk id="5" creationId="{CDA7894D-8C1C-31E1-53E9-739F60FE231F}"/>
          </ac:spMkLst>
        </pc:spChg>
        <pc:spChg chg="mod">
          <ac:chgData name="Daniel Khashabi" userId="62390808-c838-45e6-be59-d6fd0d208bc8" providerId="ADAL" clId="{BF4D372A-EB5D-9148-B8E0-DCF12512A5C1}" dt="2023-04-01T18:24:54.240" v="11132"/>
          <ac:spMkLst>
            <pc:docMk/>
            <pc:sldMk cId="1319202008" sldId="1886"/>
            <ac:spMk id="6" creationId="{8D3ADE4A-7F4F-FD53-8E55-1FD9D18E62BB}"/>
          </ac:spMkLst>
        </pc:spChg>
        <pc:spChg chg="add mod">
          <ac:chgData name="Daniel Khashabi" userId="62390808-c838-45e6-be59-d6fd0d208bc8" providerId="ADAL" clId="{BF4D372A-EB5D-9148-B8E0-DCF12512A5C1}" dt="2023-04-01T18:24:57.137" v="11133" actId="1076"/>
          <ac:spMkLst>
            <pc:docMk/>
            <pc:sldMk cId="1319202008" sldId="1886"/>
            <ac:spMk id="7" creationId="{C3A06228-0BF1-0CE6-B2EA-50152CF20C81}"/>
          </ac:spMkLst>
        </pc:spChg>
        <pc:spChg chg="add mod">
          <ac:chgData name="Daniel Khashabi" userId="62390808-c838-45e6-be59-d6fd0d208bc8" providerId="ADAL" clId="{BF4D372A-EB5D-9148-B8E0-DCF12512A5C1}" dt="2023-04-01T18:24:57.137" v="11133" actId="1076"/>
          <ac:spMkLst>
            <pc:docMk/>
            <pc:sldMk cId="1319202008" sldId="1886"/>
            <ac:spMk id="8" creationId="{FB33E2A0-5ED8-159C-3270-D011ACE66E07}"/>
          </ac:spMkLst>
        </pc:spChg>
        <pc:spChg chg="add mod">
          <ac:chgData name="Daniel Khashabi" userId="62390808-c838-45e6-be59-d6fd0d208bc8" providerId="ADAL" clId="{BF4D372A-EB5D-9148-B8E0-DCF12512A5C1}" dt="2023-04-01T18:25:03.940" v="11147" actId="122"/>
          <ac:spMkLst>
            <pc:docMk/>
            <pc:sldMk cId="1319202008" sldId="1886"/>
            <ac:spMk id="9" creationId="{52A80904-F12D-0603-CFF0-62D8F33C00DA}"/>
          </ac:spMkLst>
        </pc:spChg>
        <pc:spChg chg="mod">
          <ac:chgData name="Daniel Khashabi" userId="62390808-c838-45e6-be59-d6fd0d208bc8" providerId="ADAL" clId="{BF4D372A-EB5D-9148-B8E0-DCF12512A5C1}" dt="2023-04-01T18:24:54.240" v="11132"/>
          <ac:spMkLst>
            <pc:docMk/>
            <pc:sldMk cId="1319202008" sldId="1886"/>
            <ac:spMk id="11" creationId="{45F3E07A-90C9-EDDB-A4A5-4E62067EC9C9}"/>
          </ac:spMkLst>
        </pc:spChg>
        <pc:spChg chg="mod">
          <ac:chgData name="Daniel Khashabi" userId="62390808-c838-45e6-be59-d6fd0d208bc8" providerId="ADAL" clId="{BF4D372A-EB5D-9148-B8E0-DCF12512A5C1}" dt="2023-04-01T18:24:54.240" v="11132"/>
          <ac:spMkLst>
            <pc:docMk/>
            <pc:sldMk cId="1319202008" sldId="1886"/>
            <ac:spMk id="12" creationId="{61341F14-CE91-04FA-2CF0-032EA6E93E7F}"/>
          </ac:spMkLst>
        </pc:spChg>
        <pc:grpChg chg="add mod">
          <ac:chgData name="Daniel Khashabi" userId="62390808-c838-45e6-be59-d6fd0d208bc8" providerId="ADAL" clId="{BF4D372A-EB5D-9148-B8E0-DCF12512A5C1}" dt="2023-04-01T18:24:57.137" v="11133" actId="1076"/>
          <ac:grpSpMkLst>
            <pc:docMk/>
            <pc:sldMk cId="1319202008" sldId="1886"/>
            <ac:grpSpMk id="4" creationId="{2D01D17A-C623-83C2-EEC7-D308758C6436}"/>
          </ac:grpSpMkLst>
        </pc:grpChg>
        <pc:grpChg chg="add mod">
          <ac:chgData name="Daniel Khashabi" userId="62390808-c838-45e6-be59-d6fd0d208bc8" providerId="ADAL" clId="{BF4D372A-EB5D-9148-B8E0-DCF12512A5C1}" dt="2023-04-01T18:24:57.137" v="11133" actId="1076"/>
          <ac:grpSpMkLst>
            <pc:docMk/>
            <pc:sldMk cId="1319202008" sldId="1886"/>
            <ac:grpSpMk id="10" creationId="{4964634F-9C06-DC4D-F516-43CECE646384}"/>
          </ac:grpSpMkLst>
        </pc:grpChg>
      </pc:sldChg>
      <pc:sldChg chg="addSp modSp new del mod">
        <pc:chgData name="Daniel Khashabi" userId="62390808-c838-45e6-be59-d6fd0d208bc8" providerId="ADAL" clId="{BF4D372A-EB5D-9148-B8E0-DCF12512A5C1}" dt="2023-04-01T18:02:20.384" v="10778" actId="2696"/>
        <pc:sldMkLst>
          <pc:docMk/>
          <pc:sldMk cId="2800849834" sldId="1886"/>
        </pc:sldMkLst>
        <pc:spChg chg="mod">
          <ac:chgData name="Daniel Khashabi" userId="62390808-c838-45e6-be59-d6fd0d208bc8" providerId="ADAL" clId="{BF4D372A-EB5D-9148-B8E0-DCF12512A5C1}" dt="2023-04-01T18:00:32.249" v="10755" actId="20577"/>
          <ac:spMkLst>
            <pc:docMk/>
            <pc:sldMk cId="2800849834" sldId="1886"/>
            <ac:spMk id="2" creationId="{C4A0C12F-252F-9259-DAF5-2B87F11B4F41}"/>
          </ac:spMkLst>
        </pc:spChg>
        <pc:spChg chg="mod">
          <ac:chgData name="Daniel Khashabi" userId="62390808-c838-45e6-be59-d6fd0d208bc8" providerId="ADAL" clId="{BF4D372A-EB5D-9148-B8E0-DCF12512A5C1}" dt="2023-04-01T18:00:56.234" v="10766"/>
          <ac:spMkLst>
            <pc:docMk/>
            <pc:sldMk cId="2800849834" sldId="1886"/>
            <ac:spMk id="3" creationId="{39E22CD8-F8B0-9FBB-8DD7-E4BBE530B600}"/>
          </ac:spMkLst>
        </pc:spChg>
        <pc:spChg chg="add mod">
          <ac:chgData name="Daniel Khashabi" userId="62390808-c838-45e6-be59-d6fd0d208bc8" providerId="ADAL" clId="{BF4D372A-EB5D-9148-B8E0-DCF12512A5C1}" dt="2023-04-01T18:02:09.576" v="10777" actId="1076"/>
          <ac:spMkLst>
            <pc:docMk/>
            <pc:sldMk cId="2800849834" sldId="1886"/>
            <ac:spMk id="4" creationId="{39C0D2C6-2712-C18C-16C9-606507B97CCF}"/>
          </ac:spMkLst>
        </pc:spChg>
        <pc:spChg chg="add mod">
          <ac:chgData name="Daniel Khashabi" userId="62390808-c838-45e6-be59-d6fd0d208bc8" providerId="ADAL" clId="{BF4D372A-EB5D-9148-B8E0-DCF12512A5C1}" dt="2023-04-01T18:01:24.981" v="10772" actId="20577"/>
          <ac:spMkLst>
            <pc:docMk/>
            <pc:sldMk cId="2800849834" sldId="1886"/>
            <ac:spMk id="5" creationId="{10FD09E1-DFA1-DC65-AB6E-C27C32513074}"/>
          </ac:spMkLst>
        </pc:spChg>
      </pc:sldChg>
      <pc:sldChg chg="addSp delSp modSp add mod modNotes">
        <pc:chgData name="Daniel Khashabi" userId="62390808-c838-45e6-be59-d6fd0d208bc8" providerId="ADAL" clId="{BF4D372A-EB5D-9148-B8E0-DCF12512A5C1}" dt="2023-04-04T03:11:22.009" v="16622"/>
        <pc:sldMkLst>
          <pc:docMk/>
          <pc:sldMk cId="3987723291" sldId="1886"/>
        </pc:sldMkLst>
        <pc:spChg chg="mod">
          <ac:chgData name="Daniel Khashabi" userId="62390808-c838-45e6-be59-d6fd0d208bc8" providerId="ADAL" clId="{BF4D372A-EB5D-9148-B8E0-DCF12512A5C1}" dt="2023-04-04T02:28:06.408" v="15140" actId="20577"/>
          <ac:spMkLst>
            <pc:docMk/>
            <pc:sldMk cId="3987723291" sldId="1886"/>
            <ac:spMk id="2" creationId="{00192E2E-C745-69D0-B559-04AB71A30805}"/>
          </ac:spMkLst>
        </pc:spChg>
        <pc:spChg chg="mod">
          <ac:chgData name="Daniel Khashabi" userId="62390808-c838-45e6-be59-d6fd0d208bc8" providerId="ADAL" clId="{BF4D372A-EB5D-9148-B8E0-DCF12512A5C1}" dt="2023-04-04T03:11:00.066" v="16621" actId="20577"/>
          <ac:spMkLst>
            <pc:docMk/>
            <pc:sldMk cId="3987723291" sldId="1886"/>
            <ac:spMk id="3" creationId="{D723A951-C175-3A49-DDB4-8EE0B479645C}"/>
          </ac:spMkLst>
        </pc:spChg>
        <pc:spChg chg="add del mod">
          <ac:chgData name="Daniel Khashabi" userId="62390808-c838-45e6-be59-d6fd0d208bc8" providerId="ADAL" clId="{BF4D372A-EB5D-9148-B8E0-DCF12512A5C1}" dt="2023-04-04T02:51:35.950" v="15664" actId="1037"/>
          <ac:spMkLst>
            <pc:docMk/>
            <pc:sldMk cId="3987723291" sldId="1886"/>
            <ac:spMk id="7" creationId="{C3A06228-0BF1-0CE6-B2EA-50152CF20C81}"/>
          </ac:spMkLst>
        </pc:spChg>
        <pc:spChg chg="add del mod">
          <ac:chgData name="Daniel Khashabi" userId="62390808-c838-45e6-be59-d6fd0d208bc8" providerId="ADAL" clId="{BF4D372A-EB5D-9148-B8E0-DCF12512A5C1}" dt="2023-04-04T02:51:18.560" v="15646" actId="1037"/>
          <ac:spMkLst>
            <pc:docMk/>
            <pc:sldMk cId="3987723291" sldId="1886"/>
            <ac:spMk id="8" creationId="{FB33E2A0-5ED8-159C-3270-D011ACE66E07}"/>
          </ac:spMkLst>
        </pc:spChg>
        <pc:spChg chg="add del mod">
          <ac:chgData name="Daniel Khashabi" userId="62390808-c838-45e6-be59-d6fd0d208bc8" providerId="ADAL" clId="{BF4D372A-EB5D-9148-B8E0-DCF12512A5C1}" dt="2023-04-04T02:51:23.735" v="15647" actId="2711"/>
          <ac:spMkLst>
            <pc:docMk/>
            <pc:sldMk cId="3987723291" sldId="1886"/>
            <ac:spMk id="9" creationId="{52A80904-F12D-0603-CFF0-62D8F33C00DA}"/>
          </ac:spMkLst>
        </pc:spChg>
        <pc:grpChg chg="add del mod">
          <ac:chgData name="Daniel Khashabi" userId="62390808-c838-45e6-be59-d6fd0d208bc8" providerId="ADAL" clId="{BF4D372A-EB5D-9148-B8E0-DCF12512A5C1}" dt="2023-04-04T02:51:18.560" v="15646" actId="1037"/>
          <ac:grpSpMkLst>
            <pc:docMk/>
            <pc:sldMk cId="3987723291" sldId="1886"/>
            <ac:grpSpMk id="4" creationId="{2D01D17A-C623-83C2-EEC7-D308758C6436}"/>
          </ac:grpSpMkLst>
        </pc:grpChg>
        <pc:grpChg chg="add del mod">
          <ac:chgData name="Daniel Khashabi" userId="62390808-c838-45e6-be59-d6fd0d208bc8" providerId="ADAL" clId="{BF4D372A-EB5D-9148-B8E0-DCF12512A5C1}" dt="2023-04-04T02:51:18.560" v="15646" actId="1037"/>
          <ac:grpSpMkLst>
            <pc:docMk/>
            <pc:sldMk cId="3987723291" sldId="1886"/>
            <ac:grpSpMk id="10" creationId="{4964634F-9C06-DC4D-F516-43CECE646384}"/>
          </ac:grpSpMkLst>
        </pc:grpChg>
        <pc:picChg chg="add del mod">
          <ac:chgData name="Daniel Khashabi" userId="62390808-c838-45e6-be59-d6fd0d208bc8" providerId="ADAL" clId="{BF4D372A-EB5D-9148-B8E0-DCF12512A5C1}" dt="2023-04-04T02:49:40.679" v="15501" actId="478"/>
          <ac:picMkLst>
            <pc:docMk/>
            <pc:sldMk cId="3987723291" sldId="1886"/>
            <ac:picMk id="14" creationId="{003C0FF7-214A-F8E6-8283-70B39B062041}"/>
          </ac:picMkLst>
        </pc:picChg>
      </pc:sldChg>
      <pc:sldChg chg="addSp delSp modSp new mod">
        <pc:chgData name="Daniel Khashabi" userId="62390808-c838-45e6-be59-d6fd0d208bc8" providerId="ADAL" clId="{BF4D372A-EB5D-9148-B8E0-DCF12512A5C1}" dt="2023-04-04T02:53:59.413" v="15844" actId="478"/>
        <pc:sldMkLst>
          <pc:docMk/>
          <pc:sldMk cId="946858671" sldId="1887"/>
        </pc:sldMkLst>
        <pc:spChg chg="mod">
          <ac:chgData name="Daniel Khashabi" userId="62390808-c838-45e6-be59-d6fd0d208bc8" providerId="ADAL" clId="{BF4D372A-EB5D-9148-B8E0-DCF12512A5C1}" dt="2023-04-04T02:51:48.971" v="15666" actId="20577"/>
          <ac:spMkLst>
            <pc:docMk/>
            <pc:sldMk cId="946858671" sldId="1887"/>
            <ac:spMk id="2" creationId="{C3440439-3A6F-269F-2DE9-1E1EDCEFAD05}"/>
          </ac:spMkLst>
        </pc:spChg>
        <pc:spChg chg="mod">
          <ac:chgData name="Daniel Khashabi" userId="62390808-c838-45e6-be59-d6fd0d208bc8" providerId="ADAL" clId="{BF4D372A-EB5D-9148-B8E0-DCF12512A5C1}" dt="2023-04-04T02:53:57.742" v="15843" actId="5793"/>
          <ac:spMkLst>
            <pc:docMk/>
            <pc:sldMk cId="946858671" sldId="1887"/>
            <ac:spMk id="3" creationId="{6E8DD05D-692A-9011-FF94-65FBFF1C20E0}"/>
          </ac:spMkLst>
        </pc:spChg>
        <pc:spChg chg="add del mod">
          <ac:chgData name="Daniel Khashabi" userId="62390808-c838-45e6-be59-d6fd0d208bc8" providerId="ADAL" clId="{BF4D372A-EB5D-9148-B8E0-DCF12512A5C1}" dt="2023-04-04T02:53:59.413" v="15844" actId="478"/>
          <ac:spMkLst>
            <pc:docMk/>
            <pc:sldMk cId="946858671" sldId="1887"/>
            <ac:spMk id="4" creationId="{8247BDE0-5AF2-78B8-F129-BB3ED7D2D603}"/>
          </ac:spMkLst>
        </pc:spChg>
        <pc:spChg chg="add del mod">
          <ac:chgData name="Daniel Khashabi" userId="62390808-c838-45e6-be59-d6fd0d208bc8" providerId="ADAL" clId="{BF4D372A-EB5D-9148-B8E0-DCF12512A5C1}" dt="2023-04-01T19:43:35.187" v="11667" actId="478"/>
          <ac:spMkLst>
            <pc:docMk/>
            <pc:sldMk cId="946858671" sldId="1887"/>
            <ac:spMk id="5" creationId="{6CF52D0C-8AA2-EA51-50D5-5EBE90CAE745}"/>
          </ac:spMkLst>
        </pc:spChg>
      </pc:sldChg>
      <pc:sldChg chg="addSp delSp modSp add del mod ord">
        <pc:chgData name="Daniel Khashabi" userId="62390808-c838-45e6-be59-d6fd0d208bc8" providerId="ADAL" clId="{BF4D372A-EB5D-9148-B8E0-DCF12512A5C1}" dt="2023-04-04T23:01:30.201" v="18697" actId="2696"/>
        <pc:sldMkLst>
          <pc:docMk/>
          <pc:sldMk cId="1406044406" sldId="1888"/>
        </pc:sldMkLst>
        <pc:spChg chg="mod">
          <ac:chgData name="Daniel Khashabi" userId="62390808-c838-45e6-be59-d6fd0d208bc8" providerId="ADAL" clId="{BF4D372A-EB5D-9148-B8E0-DCF12512A5C1}" dt="2023-04-04T15:59:21.266" v="18598" actId="20577"/>
          <ac:spMkLst>
            <pc:docMk/>
            <pc:sldMk cId="1406044406" sldId="1888"/>
            <ac:spMk id="3" creationId="{A87FFF5B-AC9F-EDD6-6CE4-64D0D5E50492}"/>
          </ac:spMkLst>
        </pc:spChg>
        <pc:spChg chg="add del mod">
          <ac:chgData name="Daniel Khashabi" userId="62390808-c838-45e6-be59-d6fd0d208bc8" providerId="ADAL" clId="{BF4D372A-EB5D-9148-B8E0-DCF12512A5C1}" dt="2023-04-03T23:45:28.012" v="11745" actId="478"/>
          <ac:spMkLst>
            <pc:docMk/>
            <pc:sldMk cId="1406044406" sldId="1888"/>
            <ac:spMk id="8" creationId="{02CA3F73-80F5-8FA8-1A6A-14D224E5C8DB}"/>
          </ac:spMkLst>
        </pc:spChg>
        <pc:picChg chg="del mod">
          <ac:chgData name="Daniel Khashabi" userId="62390808-c838-45e6-be59-d6fd0d208bc8" providerId="ADAL" clId="{BF4D372A-EB5D-9148-B8E0-DCF12512A5C1}" dt="2023-04-04T00:03:20.751" v="12375" actId="478"/>
          <ac:picMkLst>
            <pc:docMk/>
            <pc:sldMk cId="1406044406" sldId="1888"/>
            <ac:picMk id="4" creationId="{DFD123F2-C23B-C886-92C5-181C5CC88C78}"/>
          </ac:picMkLst>
        </pc:picChg>
        <pc:picChg chg="mod">
          <ac:chgData name="Daniel Khashabi" userId="62390808-c838-45e6-be59-d6fd0d208bc8" providerId="ADAL" clId="{BF4D372A-EB5D-9148-B8E0-DCF12512A5C1}" dt="2023-04-04T00:05:20.921" v="12429" actId="1076"/>
          <ac:picMkLst>
            <pc:docMk/>
            <pc:sldMk cId="1406044406" sldId="1888"/>
            <ac:picMk id="5" creationId="{61042B95-BF62-7B94-ECAF-AEFE7EC61668}"/>
          </ac:picMkLst>
        </pc:picChg>
      </pc:sldChg>
      <pc:sldChg chg="add">
        <pc:chgData name="Daniel Khashabi" userId="62390808-c838-45e6-be59-d6fd0d208bc8" providerId="ADAL" clId="{BF4D372A-EB5D-9148-B8E0-DCF12512A5C1}" dt="2023-04-04T23:01:33.522" v="18698"/>
        <pc:sldMkLst>
          <pc:docMk/>
          <pc:sldMk cId="2877218374" sldId="1888"/>
        </pc:sldMkLst>
      </pc:sldChg>
      <pc:sldChg chg="addSp delSp modSp new del mod ord">
        <pc:chgData name="Daniel Khashabi" userId="62390808-c838-45e6-be59-d6fd0d208bc8" providerId="ADAL" clId="{BF4D372A-EB5D-9148-B8E0-DCF12512A5C1}" dt="2023-04-04T23:00:25.547" v="18658" actId="2696"/>
        <pc:sldMkLst>
          <pc:docMk/>
          <pc:sldMk cId="1087725259" sldId="1889"/>
        </pc:sldMkLst>
        <pc:spChg chg="mod">
          <ac:chgData name="Daniel Khashabi" userId="62390808-c838-45e6-be59-d6fd0d208bc8" providerId="ADAL" clId="{BF4D372A-EB5D-9148-B8E0-DCF12512A5C1}" dt="2023-04-03T23:41:59.473" v="11740" actId="20577"/>
          <ac:spMkLst>
            <pc:docMk/>
            <pc:sldMk cId="1087725259" sldId="1889"/>
            <ac:spMk id="2" creationId="{C4AF99A1-F9AD-A1EC-5BFC-33A90641FE2A}"/>
          </ac:spMkLst>
        </pc:spChg>
        <pc:spChg chg="mod">
          <ac:chgData name="Daniel Khashabi" userId="62390808-c838-45e6-be59-d6fd0d208bc8" providerId="ADAL" clId="{BF4D372A-EB5D-9148-B8E0-DCF12512A5C1}" dt="2023-04-03T23:56:01.460" v="12264" actId="20577"/>
          <ac:spMkLst>
            <pc:docMk/>
            <pc:sldMk cId="1087725259" sldId="1889"/>
            <ac:spMk id="3" creationId="{E36E7ADC-0F17-2D9C-7366-85887ED413A5}"/>
          </ac:spMkLst>
        </pc:spChg>
        <pc:spChg chg="add mod">
          <ac:chgData name="Daniel Khashabi" userId="62390808-c838-45e6-be59-d6fd0d208bc8" providerId="ADAL" clId="{BF4D372A-EB5D-9148-B8E0-DCF12512A5C1}" dt="2023-04-03T23:53:55.080" v="12101" actId="20577"/>
          <ac:spMkLst>
            <pc:docMk/>
            <pc:sldMk cId="1087725259" sldId="1889"/>
            <ac:spMk id="6" creationId="{099AEAD7-6E4A-1F20-7CF2-64B9EE49DE11}"/>
          </ac:spMkLst>
        </pc:spChg>
        <pc:picChg chg="add del mod">
          <ac:chgData name="Daniel Khashabi" userId="62390808-c838-45e6-be59-d6fd0d208bc8" providerId="ADAL" clId="{BF4D372A-EB5D-9148-B8E0-DCF12512A5C1}" dt="2023-04-04T00:55:28.671" v="13036" actId="478"/>
          <ac:picMkLst>
            <pc:docMk/>
            <pc:sldMk cId="1087725259" sldId="1889"/>
            <ac:picMk id="5" creationId="{DF4FBFFC-FDF2-F683-B71F-E79548E0D510}"/>
          </ac:picMkLst>
        </pc:picChg>
        <pc:picChg chg="add del mod">
          <ac:chgData name="Daniel Khashabi" userId="62390808-c838-45e6-be59-d6fd0d208bc8" providerId="ADAL" clId="{BF4D372A-EB5D-9148-B8E0-DCF12512A5C1}" dt="2023-04-04T00:55:22.688" v="13032" actId="478"/>
          <ac:picMkLst>
            <pc:docMk/>
            <pc:sldMk cId="1087725259" sldId="1889"/>
            <ac:picMk id="8" creationId="{2EE98F3D-1FFF-27DC-9004-B0BDCB083FDF}"/>
          </ac:picMkLst>
        </pc:picChg>
        <pc:picChg chg="add del mod">
          <ac:chgData name="Daniel Khashabi" userId="62390808-c838-45e6-be59-d6fd0d208bc8" providerId="ADAL" clId="{BF4D372A-EB5D-9148-B8E0-DCF12512A5C1}" dt="2023-04-04T01:08:22.316" v="13226" actId="478"/>
          <ac:picMkLst>
            <pc:docMk/>
            <pc:sldMk cId="1087725259" sldId="1889"/>
            <ac:picMk id="10" creationId="{5869F205-6BC4-361B-DD3E-AF0814FDE72A}"/>
          </ac:picMkLst>
        </pc:picChg>
        <pc:picChg chg="add mod">
          <ac:chgData name="Daniel Khashabi" userId="62390808-c838-45e6-be59-d6fd0d208bc8" providerId="ADAL" clId="{BF4D372A-EB5D-9148-B8E0-DCF12512A5C1}" dt="2023-04-04T01:08:41.736" v="13257" actId="1038"/>
          <ac:picMkLst>
            <pc:docMk/>
            <pc:sldMk cId="1087725259" sldId="1889"/>
            <ac:picMk id="12" creationId="{33DC7F67-C0D2-FAD4-6E21-14CAA8E1C2BE}"/>
          </ac:picMkLst>
        </pc:picChg>
        <pc:picChg chg="add del mod">
          <ac:chgData name="Daniel Khashabi" userId="62390808-c838-45e6-be59-d6fd0d208bc8" providerId="ADAL" clId="{BF4D372A-EB5D-9148-B8E0-DCF12512A5C1}" dt="2023-04-03T23:53:05.447" v="12053" actId="478"/>
          <ac:picMkLst>
            <pc:docMk/>
            <pc:sldMk cId="1087725259" sldId="1889"/>
            <ac:picMk id="1026" creationId="{6C2D6885-DC02-60BC-04F7-60B34B874003}"/>
          </ac:picMkLst>
        </pc:picChg>
      </pc:sldChg>
      <pc:sldChg chg="add">
        <pc:chgData name="Daniel Khashabi" userId="62390808-c838-45e6-be59-d6fd0d208bc8" providerId="ADAL" clId="{BF4D372A-EB5D-9148-B8E0-DCF12512A5C1}" dt="2023-04-04T23:00:28.005" v="18659"/>
        <pc:sldMkLst>
          <pc:docMk/>
          <pc:sldMk cId="2288253235" sldId="1889"/>
        </pc:sldMkLst>
      </pc:sldChg>
      <pc:sldChg chg="addSp delSp modSp new del mod modShow">
        <pc:chgData name="Daniel Khashabi" userId="62390808-c838-45e6-be59-d6fd0d208bc8" providerId="ADAL" clId="{BF4D372A-EB5D-9148-B8E0-DCF12512A5C1}" dt="2023-04-04T23:00:25.547" v="18658" actId="2696"/>
        <pc:sldMkLst>
          <pc:docMk/>
          <pc:sldMk cId="2768826583" sldId="1890"/>
        </pc:sldMkLst>
        <pc:spChg chg="mod">
          <ac:chgData name="Daniel Khashabi" userId="62390808-c838-45e6-be59-d6fd0d208bc8" providerId="ADAL" clId="{BF4D372A-EB5D-9148-B8E0-DCF12512A5C1}" dt="2023-04-03T23:56:30.412" v="12313" actId="20577"/>
          <ac:spMkLst>
            <pc:docMk/>
            <pc:sldMk cId="2768826583" sldId="1890"/>
            <ac:spMk id="2" creationId="{FF8BB96E-83C8-3712-C118-5963486F5CD2}"/>
          </ac:spMkLst>
        </pc:spChg>
        <pc:spChg chg="add del mod">
          <ac:chgData name="Daniel Khashabi" userId="62390808-c838-45e6-be59-d6fd0d208bc8" providerId="ADAL" clId="{BF4D372A-EB5D-9148-B8E0-DCF12512A5C1}" dt="2023-04-04T15:35:24.054" v="18213" actId="478"/>
          <ac:spMkLst>
            <pc:docMk/>
            <pc:sldMk cId="2768826583" sldId="1890"/>
            <ac:spMk id="4" creationId="{229FEC9C-BB7C-4E5E-B1EA-6F24D36A786C}"/>
          </ac:spMkLst>
        </pc:spChg>
        <pc:spChg chg="add mod">
          <ac:chgData name="Daniel Khashabi" userId="62390808-c838-45e6-be59-d6fd0d208bc8" providerId="ADAL" clId="{BF4D372A-EB5D-9148-B8E0-DCF12512A5C1}" dt="2023-04-04T00:02:03.360" v="12341" actId="2711"/>
          <ac:spMkLst>
            <pc:docMk/>
            <pc:sldMk cId="2768826583" sldId="1890"/>
            <ac:spMk id="5" creationId="{043EB0B3-3B0D-7215-0C5F-258A479138C6}"/>
          </ac:spMkLst>
        </pc:spChg>
        <pc:spChg chg="add del mod">
          <ac:chgData name="Daniel Khashabi" userId="62390808-c838-45e6-be59-d6fd0d208bc8" providerId="ADAL" clId="{BF4D372A-EB5D-9148-B8E0-DCF12512A5C1}" dt="2023-04-04T15:35:25.225" v="18214" actId="478"/>
          <ac:spMkLst>
            <pc:docMk/>
            <pc:sldMk cId="2768826583" sldId="1890"/>
            <ac:spMk id="6" creationId="{39559981-703B-7CED-D3A5-5BAF87BA3010}"/>
          </ac:spMkLst>
        </pc:spChg>
        <pc:picChg chg="add mod">
          <ac:chgData name="Daniel Khashabi" userId="62390808-c838-45e6-be59-d6fd0d208bc8" providerId="ADAL" clId="{BF4D372A-EB5D-9148-B8E0-DCF12512A5C1}" dt="2023-04-04T00:02:08.177" v="12342" actId="1076"/>
          <ac:picMkLst>
            <pc:docMk/>
            <pc:sldMk cId="2768826583" sldId="1890"/>
            <ac:picMk id="2050" creationId="{9517F1FE-9B54-F7DC-7C96-20B164253EF6}"/>
          </ac:picMkLst>
        </pc:picChg>
      </pc:sldChg>
      <pc:sldChg chg="add del mod modShow">
        <pc:chgData name="Daniel Khashabi" userId="62390808-c838-45e6-be59-d6fd0d208bc8" providerId="ADAL" clId="{BF4D372A-EB5D-9148-B8E0-DCF12512A5C1}" dt="2023-04-04T23:01:21.061" v="18695" actId="2696"/>
        <pc:sldMkLst>
          <pc:docMk/>
          <pc:sldMk cId="3004407626" sldId="1890"/>
        </pc:sldMkLst>
      </pc:sldChg>
      <pc:sldChg chg="addSp delSp modSp add mod ord">
        <pc:chgData name="Daniel Khashabi" userId="62390808-c838-45e6-be59-d6fd0d208bc8" providerId="ADAL" clId="{BF4D372A-EB5D-9148-B8E0-DCF12512A5C1}" dt="2023-04-04T01:45:05.468" v="13972" actId="1036"/>
        <pc:sldMkLst>
          <pc:docMk/>
          <pc:sldMk cId="712733913" sldId="1891"/>
        </pc:sldMkLst>
        <pc:spChg chg="mod">
          <ac:chgData name="Daniel Khashabi" userId="62390808-c838-45e6-be59-d6fd0d208bc8" providerId="ADAL" clId="{BF4D372A-EB5D-9148-B8E0-DCF12512A5C1}" dt="2023-04-04T01:45:03.203" v="13970"/>
          <ac:spMkLst>
            <pc:docMk/>
            <pc:sldMk cId="712733913" sldId="1891"/>
            <ac:spMk id="2" creationId="{3C2357F5-27B9-EDB7-85C1-D9E2490BE1C9}"/>
          </ac:spMkLst>
        </pc:spChg>
        <pc:spChg chg="add del mod">
          <ac:chgData name="Daniel Khashabi" userId="62390808-c838-45e6-be59-d6fd0d208bc8" providerId="ADAL" clId="{BF4D372A-EB5D-9148-B8E0-DCF12512A5C1}" dt="2023-04-04T01:45:02.403" v="13969" actId="478"/>
          <ac:spMkLst>
            <pc:docMk/>
            <pc:sldMk cId="712733913" sldId="1891"/>
            <ac:spMk id="3" creationId="{9EE57730-312E-A559-45FE-FC410CE96777}"/>
          </ac:spMkLst>
        </pc:spChg>
        <pc:spChg chg="mod">
          <ac:chgData name="Daniel Khashabi" userId="62390808-c838-45e6-be59-d6fd0d208bc8" providerId="ADAL" clId="{BF4D372A-EB5D-9148-B8E0-DCF12512A5C1}" dt="2023-04-04T01:45:05.468" v="13972" actId="1036"/>
          <ac:spMkLst>
            <pc:docMk/>
            <pc:sldMk cId="712733913" sldId="1891"/>
            <ac:spMk id="10" creationId="{3F6EE625-D2D4-92F9-5A33-E594753B4F23}"/>
          </ac:spMkLst>
        </pc:spChg>
      </pc:sldChg>
      <pc:sldChg chg="addSp delSp modSp new del mod">
        <pc:chgData name="Daniel Khashabi" userId="62390808-c838-45e6-be59-d6fd0d208bc8" providerId="ADAL" clId="{BF4D372A-EB5D-9148-B8E0-DCF12512A5C1}" dt="2023-04-04T00:51:31.836" v="12961" actId="2696"/>
        <pc:sldMkLst>
          <pc:docMk/>
          <pc:sldMk cId="2573375045" sldId="1891"/>
        </pc:sldMkLst>
        <pc:spChg chg="mod">
          <ac:chgData name="Daniel Khashabi" userId="62390808-c838-45e6-be59-d6fd0d208bc8" providerId="ADAL" clId="{BF4D372A-EB5D-9148-B8E0-DCF12512A5C1}" dt="2023-04-04T00:27:04.387" v="12477" actId="20577"/>
          <ac:spMkLst>
            <pc:docMk/>
            <pc:sldMk cId="2573375045" sldId="1891"/>
            <ac:spMk id="2" creationId="{3C2357F5-27B9-EDB7-85C1-D9E2490BE1C9}"/>
          </ac:spMkLst>
        </pc:spChg>
        <pc:spChg chg="del">
          <ac:chgData name="Daniel Khashabi" userId="62390808-c838-45e6-be59-d6fd0d208bc8" providerId="ADAL" clId="{BF4D372A-EB5D-9148-B8E0-DCF12512A5C1}" dt="2023-04-04T00:16:43.474" v="12431"/>
          <ac:spMkLst>
            <pc:docMk/>
            <pc:sldMk cId="2573375045" sldId="1891"/>
            <ac:spMk id="3" creationId="{F134CFC0-6870-D3FE-549A-B865F9DEC552}"/>
          </ac:spMkLst>
        </pc:spChg>
        <pc:spChg chg="add del mod">
          <ac:chgData name="Daniel Khashabi" userId="62390808-c838-45e6-be59-d6fd0d208bc8" providerId="ADAL" clId="{BF4D372A-EB5D-9148-B8E0-DCF12512A5C1}" dt="2023-04-04T00:17:46.027" v="12452" actId="478"/>
          <ac:spMkLst>
            <pc:docMk/>
            <pc:sldMk cId="2573375045" sldId="1891"/>
            <ac:spMk id="7" creationId="{1A552DDC-56CA-D2F4-8A87-DEAB4F805589}"/>
          </ac:spMkLst>
        </pc:spChg>
        <pc:spChg chg="add mod">
          <ac:chgData name="Daniel Khashabi" userId="62390808-c838-45e6-be59-d6fd0d208bc8" providerId="ADAL" clId="{BF4D372A-EB5D-9148-B8E0-DCF12512A5C1}" dt="2023-04-04T00:17:35.481" v="12451" actId="20577"/>
          <ac:spMkLst>
            <pc:docMk/>
            <pc:sldMk cId="2573375045" sldId="1891"/>
            <ac:spMk id="8" creationId="{0DAB084F-9DFD-89CF-D831-010C5ADD1724}"/>
          </ac:spMkLst>
        </pc:spChg>
        <pc:spChg chg="add mod">
          <ac:chgData name="Daniel Khashabi" userId="62390808-c838-45e6-be59-d6fd0d208bc8" providerId="ADAL" clId="{BF4D372A-EB5D-9148-B8E0-DCF12512A5C1}" dt="2023-04-04T00:27:53.804" v="12591" actId="20577"/>
          <ac:spMkLst>
            <pc:docMk/>
            <pc:sldMk cId="2573375045" sldId="1891"/>
            <ac:spMk id="10" creationId="{3F6EE625-D2D4-92F9-5A33-E594753B4F23}"/>
          </ac:spMkLst>
        </pc:spChg>
        <pc:picChg chg="add del mod">
          <ac:chgData name="Daniel Khashabi" userId="62390808-c838-45e6-be59-d6fd0d208bc8" providerId="ADAL" clId="{BF4D372A-EB5D-9148-B8E0-DCF12512A5C1}" dt="2023-04-04T00:27:05.376" v="12478" actId="21"/>
          <ac:picMkLst>
            <pc:docMk/>
            <pc:sldMk cId="2573375045" sldId="1891"/>
            <ac:picMk id="5" creationId="{B5771548-4310-519A-714B-610A6D627857}"/>
          </ac:picMkLst>
        </pc:picChg>
        <pc:picChg chg="add mod">
          <ac:chgData name="Daniel Khashabi" userId="62390808-c838-45e6-be59-d6fd0d208bc8" providerId="ADAL" clId="{BF4D372A-EB5D-9148-B8E0-DCF12512A5C1}" dt="2023-04-04T00:27:15.134" v="12509" actId="1035"/>
          <ac:picMkLst>
            <pc:docMk/>
            <pc:sldMk cId="2573375045" sldId="1891"/>
            <ac:picMk id="11" creationId="{67AFE479-9C22-280A-49FB-7F73A74AEA32}"/>
          </ac:picMkLst>
        </pc:picChg>
      </pc:sldChg>
      <pc:sldChg chg="addSp modSp new add del mod">
        <pc:chgData name="Daniel Khashabi" userId="62390808-c838-45e6-be59-d6fd0d208bc8" providerId="ADAL" clId="{BF4D372A-EB5D-9148-B8E0-DCF12512A5C1}" dt="2023-04-04T01:43:40.901" v="13925" actId="313"/>
        <pc:sldMkLst>
          <pc:docMk/>
          <pc:sldMk cId="3932586410" sldId="1892"/>
        </pc:sldMkLst>
        <pc:spChg chg="mod">
          <ac:chgData name="Daniel Khashabi" userId="62390808-c838-45e6-be59-d6fd0d208bc8" providerId="ADAL" clId="{BF4D372A-EB5D-9148-B8E0-DCF12512A5C1}" dt="2023-04-04T01:43:28.927" v="13902" actId="20577"/>
          <ac:spMkLst>
            <pc:docMk/>
            <pc:sldMk cId="3932586410" sldId="1892"/>
            <ac:spMk id="2" creationId="{D9216F7F-E52D-A329-080F-A322C86513AC}"/>
          </ac:spMkLst>
        </pc:spChg>
        <pc:spChg chg="mod">
          <ac:chgData name="Daniel Khashabi" userId="62390808-c838-45e6-be59-d6fd0d208bc8" providerId="ADAL" clId="{BF4D372A-EB5D-9148-B8E0-DCF12512A5C1}" dt="2023-04-04T01:43:40.901" v="13925" actId="313"/>
          <ac:spMkLst>
            <pc:docMk/>
            <pc:sldMk cId="3932586410" sldId="1892"/>
            <ac:spMk id="3" creationId="{F29A9809-2641-B70A-B8F5-E1DCA8B0BC55}"/>
          </ac:spMkLst>
        </pc:spChg>
        <pc:spChg chg="add mod">
          <ac:chgData name="Daniel Khashabi" userId="62390808-c838-45e6-be59-d6fd0d208bc8" providerId="ADAL" clId="{BF4D372A-EB5D-9148-B8E0-DCF12512A5C1}" dt="2023-04-04T00:29:47.933" v="12651"/>
          <ac:spMkLst>
            <pc:docMk/>
            <pc:sldMk cId="3932586410" sldId="1892"/>
            <ac:spMk id="4" creationId="{0ECFE5B7-BDBF-08FF-B89C-EEFF3EE4DABF}"/>
          </ac:spMkLst>
        </pc:spChg>
        <pc:spChg chg="add mod">
          <ac:chgData name="Daniel Khashabi" userId="62390808-c838-45e6-be59-d6fd0d208bc8" providerId="ADAL" clId="{BF4D372A-EB5D-9148-B8E0-DCF12512A5C1}" dt="2023-04-04T00:30:58.706" v="12689" actId="1037"/>
          <ac:spMkLst>
            <pc:docMk/>
            <pc:sldMk cId="3932586410" sldId="1892"/>
            <ac:spMk id="5" creationId="{7C7382A6-F2CF-7636-C3F9-B0B54680D3FC}"/>
          </ac:spMkLst>
        </pc:spChg>
      </pc:sldChg>
      <pc:sldChg chg="addSp delSp modSp add del mod">
        <pc:chgData name="Daniel Khashabi" userId="62390808-c838-45e6-be59-d6fd0d208bc8" providerId="ADAL" clId="{BF4D372A-EB5D-9148-B8E0-DCF12512A5C1}" dt="2023-04-05T02:47:59.896" v="19487" actId="1038"/>
        <pc:sldMkLst>
          <pc:docMk/>
          <pc:sldMk cId="389114448" sldId="1893"/>
        </pc:sldMkLst>
        <pc:spChg chg="del mod">
          <ac:chgData name="Daniel Khashabi" userId="62390808-c838-45e6-be59-d6fd0d208bc8" providerId="ADAL" clId="{BF4D372A-EB5D-9148-B8E0-DCF12512A5C1}" dt="2023-04-05T02:47:54.066" v="19463" actId="21"/>
          <ac:spMkLst>
            <pc:docMk/>
            <pc:sldMk cId="389114448" sldId="1893"/>
            <ac:spMk id="2" creationId="{B27B6F08-8611-BB1D-7EF4-52186F164F15}"/>
          </ac:spMkLst>
        </pc:spChg>
        <pc:spChg chg="del mod">
          <ac:chgData name="Daniel Khashabi" userId="62390808-c838-45e6-be59-d6fd0d208bc8" providerId="ADAL" clId="{BF4D372A-EB5D-9148-B8E0-DCF12512A5C1}" dt="2023-04-04T01:10:22.515" v="13262"/>
          <ac:spMkLst>
            <pc:docMk/>
            <pc:sldMk cId="389114448" sldId="1893"/>
            <ac:spMk id="3" creationId="{4547E8B8-58C2-183D-DEB4-43333674F090}"/>
          </ac:spMkLst>
        </pc:spChg>
        <pc:spChg chg="add del mod">
          <ac:chgData name="Daniel Khashabi" userId="62390808-c838-45e6-be59-d6fd0d208bc8" providerId="ADAL" clId="{BF4D372A-EB5D-9148-B8E0-DCF12512A5C1}" dt="2023-04-05T02:47:56.238" v="19469" actId="478"/>
          <ac:spMkLst>
            <pc:docMk/>
            <pc:sldMk cId="389114448" sldId="1893"/>
            <ac:spMk id="4" creationId="{1349A764-C3E5-4B89-946F-C3CB1D5017A3}"/>
          </ac:spMkLst>
        </pc:spChg>
        <pc:spChg chg="del">
          <ac:chgData name="Daniel Khashabi" userId="62390808-c838-45e6-be59-d6fd0d208bc8" providerId="ADAL" clId="{BF4D372A-EB5D-9148-B8E0-DCF12512A5C1}" dt="2023-04-04T01:09:20.801" v="13259" actId="478"/>
          <ac:spMkLst>
            <pc:docMk/>
            <pc:sldMk cId="389114448" sldId="1893"/>
            <ac:spMk id="4" creationId="{A381F87F-5A08-E968-CB0C-6E3B251FFE17}"/>
          </ac:spMkLst>
        </pc:spChg>
        <pc:spChg chg="add del mod">
          <ac:chgData name="Daniel Khashabi" userId="62390808-c838-45e6-be59-d6fd0d208bc8" providerId="ADAL" clId="{BF4D372A-EB5D-9148-B8E0-DCF12512A5C1}" dt="2023-04-05T02:47:55.145" v="19468"/>
          <ac:spMkLst>
            <pc:docMk/>
            <pc:sldMk cId="389114448" sldId="1893"/>
            <ac:spMk id="5" creationId="{90DBBF6D-A75D-BE65-A3C0-D551A9253BB2}"/>
          </ac:spMkLst>
        </pc:spChg>
        <pc:spChg chg="add mod">
          <ac:chgData name="Daniel Khashabi" userId="62390808-c838-45e6-be59-d6fd0d208bc8" providerId="ADAL" clId="{BF4D372A-EB5D-9148-B8E0-DCF12512A5C1}" dt="2023-04-05T02:47:56.503" v="19470"/>
          <ac:spMkLst>
            <pc:docMk/>
            <pc:sldMk cId="389114448" sldId="1893"/>
            <ac:spMk id="6" creationId="{AF72323D-75C2-567E-77E3-68A05287326A}"/>
          </ac:spMkLst>
        </pc:spChg>
        <pc:spChg chg="del">
          <ac:chgData name="Daniel Khashabi" userId="62390808-c838-45e6-be59-d6fd0d208bc8" providerId="ADAL" clId="{BF4D372A-EB5D-9148-B8E0-DCF12512A5C1}" dt="2023-04-04T01:09:20.801" v="13259" actId="478"/>
          <ac:spMkLst>
            <pc:docMk/>
            <pc:sldMk cId="389114448" sldId="1893"/>
            <ac:spMk id="6" creationId="{EE4E1A2F-F50D-61B7-4D28-851D347AEF07}"/>
          </ac:spMkLst>
        </pc:spChg>
        <pc:spChg chg="add del mod">
          <ac:chgData name="Daniel Khashabi" userId="62390808-c838-45e6-be59-d6fd0d208bc8" providerId="ADAL" clId="{BF4D372A-EB5D-9148-B8E0-DCF12512A5C1}" dt="2023-04-04T01:11:33.358" v="13283" actId="1076"/>
          <ac:spMkLst>
            <pc:docMk/>
            <pc:sldMk cId="389114448" sldId="1893"/>
            <ac:spMk id="8" creationId="{7F42482C-6C91-9F2B-63B5-47098713F58D}"/>
          </ac:spMkLst>
        </pc:spChg>
        <pc:spChg chg="add mod">
          <ac:chgData name="Daniel Khashabi" userId="62390808-c838-45e6-be59-d6fd0d208bc8" providerId="ADAL" clId="{BF4D372A-EB5D-9148-B8E0-DCF12512A5C1}" dt="2023-04-04T01:12:21.337" v="13302"/>
          <ac:spMkLst>
            <pc:docMk/>
            <pc:sldMk cId="389114448" sldId="1893"/>
            <ac:spMk id="9" creationId="{39BE329F-DF32-BC04-72B4-48734E81A75D}"/>
          </ac:spMkLst>
        </pc:spChg>
        <pc:picChg chg="add mod">
          <ac:chgData name="Daniel Khashabi" userId="62390808-c838-45e6-be59-d6fd0d208bc8" providerId="ADAL" clId="{BF4D372A-EB5D-9148-B8E0-DCF12512A5C1}" dt="2023-04-05T02:47:59.896" v="19487" actId="1038"/>
          <ac:picMkLst>
            <pc:docMk/>
            <pc:sldMk cId="389114448" sldId="1893"/>
            <ac:picMk id="7" creationId="{B7F249AD-CCBF-E8F2-9483-AF9E39B01A5C}"/>
          </ac:picMkLst>
        </pc:picChg>
      </pc:sldChg>
      <pc:sldChg chg="addSp delSp modSp add mod modAnim modNotes">
        <pc:chgData name="Daniel Khashabi" userId="62390808-c838-45e6-be59-d6fd0d208bc8" providerId="ADAL" clId="{BF4D372A-EB5D-9148-B8E0-DCF12512A5C1}" dt="2023-04-04T01:55:34.792" v="14147"/>
        <pc:sldMkLst>
          <pc:docMk/>
          <pc:sldMk cId="4059044101" sldId="1894"/>
        </pc:sldMkLst>
        <pc:spChg chg="mod">
          <ac:chgData name="Daniel Khashabi" userId="62390808-c838-45e6-be59-d6fd0d208bc8" providerId="ADAL" clId="{BF4D372A-EB5D-9148-B8E0-DCF12512A5C1}" dt="2023-04-04T01:54:06.398" v="14055" actId="1035"/>
          <ac:spMkLst>
            <pc:docMk/>
            <pc:sldMk cId="4059044101" sldId="1894"/>
            <ac:spMk id="3" creationId="{4EB9B963-10E7-0A32-D354-C81FC15F0D88}"/>
          </ac:spMkLst>
        </pc:spChg>
        <pc:spChg chg="add mod">
          <ac:chgData name="Daniel Khashabi" userId="62390808-c838-45e6-be59-d6fd0d208bc8" providerId="ADAL" clId="{BF4D372A-EB5D-9148-B8E0-DCF12512A5C1}" dt="2023-04-04T01:53:48.505" v="14039" actId="1036"/>
          <ac:spMkLst>
            <pc:docMk/>
            <pc:sldMk cId="4059044101" sldId="1894"/>
            <ac:spMk id="4" creationId="{6F123D5B-881B-0C20-641E-2BE66B90843D}"/>
          </ac:spMkLst>
        </pc:spChg>
        <pc:spChg chg="mod">
          <ac:chgData name="Daniel Khashabi" userId="62390808-c838-45e6-be59-d6fd0d208bc8" providerId="ADAL" clId="{BF4D372A-EB5D-9148-B8E0-DCF12512A5C1}" dt="2023-04-04T01:53:56.670" v="14043" actId="1076"/>
          <ac:spMkLst>
            <pc:docMk/>
            <pc:sldMk cId="4059044101" sldId="1894"/>
            <ac:spMk id="7" creationId="{78BFEDE5-6FF4-3C62-DDE9-C55E18BF0D51}"/>
          </ac:spMkLst>
        </pc:spChg>
        <pc:spChg chg="add mod">
          <ac:chgData name="Daniel Khashabi" userId="62390808-c838-45e6-be59-d6fd0d208bc8" providerId="ADAL" clId="{BF4D372A-EB5D-9148-B8E0-DCF12512A5C1}" dt="2023-04-04T01:55:34.792" v="14147"/>
          <ac:spMkLst>
            <pc:docMk/>
            <pc:sldMk cId="4059044101" sldId="1894"/>
            <ac:spMk id="8" creationId="{04EE3EFA-55AD-E926-4394-290D4EA53879}"/>
          </ac:spMkLst>
        </pc:spChg>
        <pc:picChg chg="add mod">
          <ac:chgData name="Daniel Khashabi" userId="62390808-c838-45e6-be59-d6fd0d208bc8" providerId="ADAL" clId="{BF4D372A-EB5D-9148-B8E0-DCF12512A5C1}" dt="2023-04-04T01:54:12.717" v="14063" actId="1036"/>
          <ac:picMkLst>
            <pc:docMk/>
            <pc:sldMk cId="4059044101" sldId="1894"/>
            <ac:picMk id="5" creationId="{BC019F5A-7D04-B25E-7F1A-14E40CFFDB94}"/>
          </ac:picMkLst>
        </pc:picChg>
        <pc:picChg chg="del">
          <ac:chgData name="Daniel Khashabi" userId="62390808-c838-45e6-be59-d6fd0d208bc8" providerId="ADAL" clId="{BF4D372A-EB5D-9148-B8E0-DCF12512A5C1}" dt="2023-04-04T01:50:44.954" v="13975" actId="478"/>
          <ac:picMkLst>
            <pc:docMk/>
            <pc:sldMk cId="4059044101" sldId="1894"/>
            <ac:picMk id="6" creationId="{535ED803-0220-3673-BD90-406E5EDDC15C}"/>
          </ac:picMkLst>
        </pc:picChg>
      </pc:sldChg>
      <pc:sldChg chg="add del">
        <pc:chgData name="Daniel Khashabi" userId="62390808-c838-45e6-be59-d6fd0d208bc8" providerId="ADAL" clId="{BF4D372A-EB5D-9148-B8E0-DCF12512A5C1}" dt="2023-04-04T01:27:07.938" v="13399"/>
        <pc:sldMkLst>
          <pc:docMk/>
          <pc:sldMk cId="522016933" sldId="1895"/>
        </pc:sldMkLst>
      </pc:sldChg>
      <pc:sldChg chg="modSp new del mod">
        <pc:chgData name="Daniel Khashabi" userId="62390808-c838-45e6-be59-d6fd0d208bc8" providerId="ADAL" clId="{BF4D372A-EB5D-9148-B8E0-DCF12512A5C1}" dt="2023-04-04T01:35:54.214" v="13854" actId="2696"/>
        <pc:sldMkLst>
          <pc:docMk/>
          <pc:sldMk cId="1944860614" sldId="1895"/>
        </pc:sldMkLst>
        <pc:spChg chg="mod">
          <ac:chgData name="Daniel Khashabi" userId="62390808-c838-45e6-be59-d6fd0d208bc8" providerId="ADAL" clId="{BF4D372A-EB5D-9148-B8E0-DCF12512A5C1}" dt="2023-04-04T01:34:55.563" v="13748" actId="20577"/>
          <ac:spMkLst>
            <pc:docMk/>
            <pc:sldMk cId="1944860614" sldId="1895"/>
            <ac:spMk id="2" creationId="{75C679C3-6694-E211-D2C4-03FE05734AC0}"/>
          </ac:spMkLst>
        </pc:spChg>
        <pc:spChg chg="mod">
          <ac:chgData name="Daniel Khashabi" userId="62390808-c838-45e6-be59-d6fd0d208bc8" providerId="ADAL" clId="{BF4D372A-EB5D-9148-B8E0-DCF12512A5C1}" dt="2023-04-04T01:35:50.154" v="13853" actId="20577"/>
          <ac:spMkLst>
            <pc:docMk/>
            <pc:sldMk cId="1944860614" sldId="1895"/>
            <ac:spMk id="3" creationId="{8F1C62E8-01FB-871A-672F-7B6787BC9E6B}"/>
          </ac:spMkLst>
        </pc:spChg>
      </pc:sldChg>
      <pc:sldChg chg="add">
        <pc:chgData name="Daniel Khashabi" userId="62390808-c838-45e6-be59-d6fd0d208bc8" providerId="ADAL" clId="{BF4D372A-EB5D-9148-B8E0-DCF12512A5C1}" dt="2023-04-04T01:36:09.575" v="13855"/>
        <pc:sldMkLst>
          <pc:docMk/>
          <pc:sldMk cId="2206274657" sldId="1895"/>
        </pc:sldMkLst>
      </pc:sldChg>
      <pc:sldChg chg="addSp modSp add del mod">
        <pc:chgData name="Daniel Khashabi" userId="62390808-c838-45e6-be59-d6fd0d208bc8" providerId="ADAL" clId="{BF4D372A-EB5D-9148-B8E0-DCF12512A5C1}" dt="2023-04-04T03:03:01.544" v="16301" actId="2696"/>
        <pc:sldMkLst>
          <pc:docMk/>
          <pc:sldMk cId="909619637" sldId="1896"/>
        </pc:sldMkLst>
        <pc:spChg chg="mod">
          <ac:chgData name="Daniel Khashabi" userId="62390808-c838-45e6-be59-d6fd0d208bc8" providerId="ADAL" clId="{BF4D372A-EB5D-9148-B8E0-DCF12512A5C1}" dt="2023-04-04T02:58:57.464" v="16121" actId="20577"/>
          <ac:spMkLst>
            <pc:docMk/>
            <pc:sldMk cId="909619637" sldId="1896"/>
            <ac:spMk id="3" creationId="{6E8DD05D-692A-9011-FF94-65FBFF1C20E0}"/>
          </ac:spMkLst>
        </pc:spChg>
        <pc:spChg chg="add mod">
          <ac:chgData name="Daniel Khashabi" userId="62390808-c838-45e6-be59-d6fd0d208bc8" providerId="ADAL" clId="{BF4D372A-EB5D-9148-B8E0-DCF12512A5C1}" dt="2023-04-04T02:58:55.220" v="16119" actId="207"/>
          <ac:spMkLst>
            <pc:docMk/>
            <pc:sldMk cId="909619637" sldId="1896"/>
            <ac:spMk id="6" creationId="{A2C0C0FA-81A2-21B0-8B87-9725878A262C}"/>
          </ac:spMkLst>
        </pc:spChg>
        <pc:picChg chg="add mod">
          <ac:chgData name="Daniel Khashabi" userId="62390808-c838-45e6-be59-d6fd0d208bc8" providerId="ADAL" clId="{BF4D372A-EB5D-9148-B8E0-DCF12512A5C1}" dt="2023-04-04T03:01:14.157" v="16132" actId="1076"/>
          <ac:picMkLst>
            <pc:docMk/>
            <pc:sldMk cId="909619637" sldId="1896"/>
            <ac:picMk id="8" creationId="{584D754E-5B44-995F-A6BA-2E93EE666577}"/>
          </ac:picMkLst>
        </pc:picChg>
        <pc:picChg chg="add mod">
          <ac:chgData name="Daniel Khashabi" userId="62390808-c838-45e6-be59-d6fd0d208bc8" providerId="ADAL" clId="{BF4D372A-EB5D-9148-B8E0-DCF12512A5C1}" dt="2023-04-04T03:01:12.591" v="16130" actId="1076"/>
          <ac:picMkLst>
            <pc:docMk/>
            <pc:sldMk cId="909619637" sldId="1896"/>
            <ac:picMk id="10" creationId="{4B08F423-C788-9A56-4F39-801C2866E97D}"/>
          </ac:picMkLst>
        </pc:picChg>
      </pc:sldChg>
      <pc:sldChg chg="modSp add mod">
        <pc:chgData name="Daniel Khashabi" userId="62390808-c838-45e6-be59-d6fd0d208bc8" providerId="ADAL" clId="{BF4D372A-EB5D-9148-B8E0-DCF12512A5C1}" dt="2023-04-04T03:03:39.339" v="16356" actId="1038"/>
        <pc:sldMkLst>
          <pc:docMk/>
          <pc:sldMk cId="1457691947" sldId="1897"/>
        </pc:sldMkLst>
        <pc:spChg chg="mod">
          <ac:chgData name="Daniel Khashabi" userId="62390808-c838-45e6-be59-d6fd0d208bc8" providerId="ADAL" clId="{BF4D372A-EB5D-9148-B8E0-DCF12512A5C1}" dt="2023-04-04T03:03:15.165" v="16302" actId="113"/>
          <ac:spMkLst>
            <pc:docMk/>
            <pc:sldMk cId="1457691947" sldId="1897"/>
            <ac:spMk id="3" creationId="{6E8DD05D-692A-9011-FF94-65FBFF1C20E0}"/>
          </ac:spMkLst>
        </pc:spChg>
        <pc:spChg chg="mod">
          <ac:chgData name="Daniel Khashabi" userId="62390808-c838-45e6-be59-d6fd0d208bc8" providerId="ADAL" clId="{BF4D372A-EB5D-9148-B8E0-DCF12512A5C1}" dt="2023-04-04T03:03:22.109" v="16310" actId="1035"/>
          <ac:spMkLst>
            <pc:docMk/>
            <pc:sldMk cId="1457691947" sldId="1897"/>
            <ac:spMk id="6" creationId="{A2C0C0FA-81A2-21B0-8B87-9725878A262C}"/>
          </ac:spMkLst>
        </pc:spChg>
        <pc:picChg chg="mod">
          <ac:chgData name="Daniel Khashabi" userId="62390808-c838-45e6-be59-d6fd0d208bc8" providerId="ADAL" clId="{BF4D372A-EB5D-9148-B8E0-DCF12512A5C1}" dt="2023-04-04T03:03:39.339" v="16356" actId="1038"/>
          <ac:picMkLst>
            <pc:docMk/>
            <pc:sldMk cId="1457691947" sldId="1897"/>
            <ac:picMk id="8" creationId="{584D754E-5B44-995F-A6BA-2E93EE666577}"/>
          </ac:picMkLst>
        </pc:picChg>
        <pc:picChg chg="mod">
          <ac:chgData name="Daniel Khashabi" userId="62390808-c838-45e6-be59-d6fd0d208bc8" providerId="ADAL" clId="{BF4D372A-EB5D-9148-B8E0-DCF12512A5C1}" dt="2023-04-04T03:03:39.339" v="16356" actId="1038"/>
          <ac:picMkLst>
            <pc:docMk/>
            <pc:sldMk cId="1457691947" sldId="1897"/>
            <ac:picMk id="10" creationId="{4B08F423-C788-9A56-4F39-801C2866E97D}"/>
          </ac:picMkLst>
        </pc:picChg>
      </pc:sldChg>
      <pc:sldChg chg="addSp delSp modSp add mod ord">
        <pc:chgData name="Daniel Khashabi" userId="62390808-c838-45e6-be59-d6fd0d208bc8" providerId="ADAL" clId="{BF4D372A-EB5D-9148-B8E0-DCF12512A5C1}" dt="2023-04-04T03:08:26.551" v="16451" actId="1037"/>
        <pc:sldMkLst>
          <pc:docMk/>
          <pc:sldMk cId="331614713" sldId="1898"/>
        </pc:sldMkLst>
        <pc:spChg chg="mod">
          <ac:chgData name="Daniel Khashabi" userId="62390808-c838-45e6-be59-d6fd0d208bc8" providerId="ADAL" clId="{BF4D372A-EB5D-9148-B8E0-DCF12512A5C1}" dt="2023-04-04T03:07:37.542" v="16429" actId="20577"/>
          <ac:spMkLst>
            <pc:docMk/>
            <pc:sldMk cId="331614713" sldId="1898"/>
            <ac:spMk id="3" creationId="{6E8DD05D-692A-9011-FF94-65FBFF1C20E0}"/>
          </ac:spMkLst>
        </pc:spChg>
        <pc:spChg chg="mod">
          <ac:chgData name="Daniel Khashabi" userId="62390808-c838-45e6-be59-d6fd0d208bc8" providerId="ADAL" clId="{BF4D372A-EB5D-9148-B8E0-DCF12512A5C1}" dt="2023-04-04T03:07:26.785" v="16426" actId="20577"/>
          <ac:spMkLst>
            <pc:docMk/>
            <pc:sldMk cId="331614713" sldId="1898"/>
            <ac:spMk id="4" creationId="{8247BDE0-5AF2-78B8-F129-BB3ED7D2D603}"/>
          </ac:spMkLst>
        </pc:spChg>
        <pc:spChg chg="del">
          <ac:chgData name="Daniel Khashabi" userId="62390808-c838-45e6-be59-d6fd0d208bc8" providerId="ADAL" clId="{BF4D372A-EB5D-9148-B8E0-DCF12512A5C1}" dt="2023-04-04T03:06:25.978" v="16364" actId="478"/>
          <ac:spMkLst>
            <pc:docMk/>
            <pc:sldMk cId="331614713" sldId="1898"/>
            <ac:spMk id="6" creationId="{A2C0C0FA-81A2-21B0-8B87-9725878A262C}"/>
          </ac:spMkLst>
        </pc:spChg>
        <pc:spChg chg="add mod">
          <ac:chgData name="Daniel Khashabi" userId="62390808-c838-45e6-be59-d6fd0d208bc8" providerId="ADAL" clId="{BF4D372A-EB5D-9148-B8E0-DCF12512A5C1}" dt="2023-04-04T03:08:26.551" v="16451" actId="1037"/>
          <ac:spMkLst>
            <pc:docMk/>
            <pc:sldMk cId="331614713" sldId="1898"/>
            <ac:spMk id="11" creationId="{C40CD3BE-9722-EA46-6AE6-4C52193EAED8}"/>
          </ac:spMkLst>
        </pc:spChg>
        <pc:picChg chg="add mod modCrop">
          <ac:chgData name="Daniel Khashabi" userId="62390808-c838-45e6-be59-d6fd0d208bc8" providerId="ADAL" clId="{BF4D372A-EB5D-9148-B8E0-DCF12512A5C1}" dt="2023-04-04T03:07:43.453" v="16432" actId="1076"/>
          <ac:picMkLst>
            <pc:docMk/>
            <pc:sldMk cId="331614713" sldId="1898"/>
            <ac:picMk id="7" creationId="{473BFBED-580E-CEC7-B58E-2EA3819C31BA}"/>
          </ac:picMkLst>
        </pc:picChg>
        <pc:picChg chg="del">
          <ac:chgData name="Daniel Khashabi" userId="62390808-c838-45e6-be59-d6fd0d208bc8" providerId="ADAL" clId="{BF4D372A-EB5D-9148-B8E0-DCF12512A5C1}" dt="2023-04-04T03:06:23.921" v="16363" actId="478"/>
          <ac:picMkLst>
            <pc:docMk/>
            <pc:sldMk cId="331614713" sldId="1898"/>
            <ac:picMk id="8" creationId="{584D754E-5B44-995F-A6BA-2E93EE666577}"/>
          </ac:picMkLst>
        </pc:picChg>
        <pc:picChg chg="add del mod">
          <ac:chgData name="Daniel Khashabi" userId="62390808-c838-45e6-be59-d6fd0d208bc8" providerId="ADAL" clId="{BF4D372A-EB5D-9148-B8E0-DCF12512A5C1}" dt="2023-04-04T03:06:49.158" v="16403" actId="478"/>
          <ac:picMkLst>
            <pc:docMk/>
            <pc:sldMk cId="331614713" sldId="1898"/>
            <ac:picMk id="9" creationId="{AC355342-01F0-FCB0-89A6-FF0FBD2F1377}"/>
          </ac:picMkLst>
        </pc:picChg>
        <pc:picChg chg="del">
          <ac:chgData name="Daniel Khashabi" userId="62390808-c838-45e6-be59-d6fd0d208bc8" providerId="ADAL" clId="{BF4D372A-EB5D-9148-B8E0-DCF12512A5C1}" dt="2023-04-04T03:06:23.921" v="16363" actId="478"/>
          <ac:picMkLst>
            <pc:docMk/>
            <pc:sldMk cId="331614713" sldId="1898"/>
            <ac:picMk id="10" creationId="{4B08F423-C788-9A56-4F39-801C2866E97D}"/>
          </ac:picMkLst>
        </pc:picChg>
      </pc:sldChg>
      <pc:sldChg chg="modSp add mod">
        <pc:chgData name="Daniel Khashabi" userId="62390808-c838-45e6-be59-d6fd0d208bc8" providerId="ADAL" clId="{BF4D372A-EB5D-9148-B8E0-DCF12512A5C1}" dt="2023-04-04T03:15:37.604" v="17221" actId="20577"/>
        <pc:sldMkLst>
          <pc:docMk/>
          <pc:sldMk cId="4138648615" sldId="1899"/>
        </pc:sldMkLst>
        <pc:spChg chg="mod">
          <ac:chgData name="Daniel Khashabi" userId="62390808-c838-45e6-be59-d6fd0d208bc8" providerId="ADAL" clId="{BF4D372A-EB5D-9148-B8E0-DCF12512A5C1}" dt="2023-04-04T03:15:37.604" v="17221" actId="20577"/>
          <ac:spMkLst>
            <pc:docMk/>
            <pc:sldMk cId="4138648615" sldId="1899"/>
            <ac:spMk id="3" creationId="{6E8DD05D-692A-9011-FF94-65FBFF1C20E0}"/>
          </ac:spMkLst>
        </pc:spChg>
      </pc:sldChg>
      <pc:sldChg chg="add del">
        <pc:chgData name="Daniel Khashabi" userId="62390808-c838-45e6-be59-d6fd0d208bc8" providerId="ADAL" clId="{BF4D372A-EB5D-9148-B8E0-DCF12512A5C1}" dt="2023-04-04T23:00:25.547" v="18658" actId="2696"/>
        <pc:sldMkLst>
          <pc:docMk/>
          <pc:sldMk cId="867447942" sldId="1900"/>
        </pc:sldMkLst>
      </pc:sldChg>
      <pc:sldChg chg="modSp add mod modShow">
        <pc:chgData name="Daniel Khashabi" userId="62390808-c838-45e6-be59-d6fd0d208bc8" providerId="ADAL" clId="{BF4D372A-EB5D-9148-B8E0-DCF12512A5C1}" dt="2023-04-04T23:01:23.569" v="18696" actId="729"/>
        <pc:sldMkLst>
          <pc:docMk/>
          <pc:sldMk cId="3893805358" sldId="1900"/>
        </pc:sldMkLst>
        <pc:spChg chg="mod">
          <ac:chgData name="Daniel Khashabi" userId="62390808-c838-45e6-be59-d6fd0d208bc8" providerId="ADAL" clId="{BF4D372A-EB5D-9148-B8E0-DCF12512A5C1}" dt="2023-04-04T23:01:12.957" v="18693" actId="14100"/>
          <ac:spMkLst>
            <pc:docMk/>
            <pc:sldMk cId="3893805358" sldId="1900"/>
            <ac:spMk id="6" creationId="{39559981-703B-7CED-D3A5-5BAF87BA3010}"/>
          </ac:spMkLst>
        </pc:spChg>
      </pc:sldChg>
      <pc:sldChg chg="modSp add mod modAnim">
        <pc:chgData name="Daniel Khashabi" userId="62390808-c838-45e6-be59-d6fd0d208bc8" providerId="ADAL" clId="{BF4D372A-EB5D-9148-B8E0-DCF12512A5C1}" dt="2023-04-04T15:42:44.716" v="18251" actId="404"/>
        <pc:sldMkLst>
          <pc:docMk/>
          <pc:sldMk cId="405244446" sldId="1901"/>
        </pc:sldMkLst>
        <pc:spChg chg="mod">
          <ac:chgData name="Daniel Khashabi" userId="62390808-c838-45e6-be59-d6fd0d208bc8" providerId="ADAL" clId="{BF4D372A-EB5D-9148-B8E0-DCF12512A5C1}" dt="2023-04-04T15:42:44.716" v="18251" actId="404"/>
          <ac:spMkLst>
            <pc:docMk/>
            <pc:sldMk cId="405244446" sldId="1901"/>
            <ac:spMk id="3" creationId="{E7D0A337-4CAC-79D1-8B4F-247D7D242C2A}"/>
          </ac:spMkLst>
        </pc:spChg>
      </pc:sldChg>
      <pc:sldChg chg="delSp modSp add mod modAnim">
        <pc:chgData name="Daniel Khashabi" userId="62390808-c838-45e6-be59-d6fd0d208bc8" providerId="ADAL" clId="{BF4D372A-EB5D-9148-B8E0-DCF12512A5C1}" dt="2023-04-04T23:02:44.034" v="18714" actId="20577"/>
        <pc:sldMkLst>
          <pc:docMk/>
          <pc:sldMk cId="1710174202" sldId="1902"/>
        </pc:sldMkLst>
        <pc:spChg chg="mod">
          <ac:chgData name="Daniel Khashabi" userId="62390808-c838-45e6-be59-d6fd0d208bc8" providerId="ADAL" clId="{BF4D372A-EB5D-9148-B8E0-DCF12512A5C1}" dt="2023-04-04T23:02:27.779" v="18708" actId="20577"/>
          <ac:spMkLst>
            <pc:docMk/>
            <pc:sldMk cId="1710174202" sldId="1902"/>
            <ac:spMk id="3" creationId="{1EEB7E2C-AD96-D626-001B-6F78F9140ADB}"/>
          </ac:spMkLst>
        </pc:spChg>
        <pc:spChg chg="del">
          <ac:chgData name="Daniel Khashabi" userId="62390808-c838-45e6-be59-d6fd0d208bc8" providerId="ADAL" clId="{BF4D372A-EB5D-9148-B8E0-DCF12512A5C1}" dt="2023-04-04T15:55:18.549" v="18418" actId="478"/>
          <ac:spMkLst>
            <pc:docMk/>
            <pc:sldMk cId="1710174202" sldId="1902"/>
            <ac:spMk id="4" creationId="{D0BB209F-C681-3585-695E-8EB398923177}"/>
          </ac:spMkLst>
        </pc:spChg>
        <pc:spChg chg="mod">
          <ac:chgData name="Daniel Khashabi" userId="62390808-c838-45e6-be59-d6fd0d208bc8" providerId="ADAL" clId="{BF4D372A-EB5D-9148-B8E0-DCF12512A5C1}" dt="2023-04-04T23:02:38.829" v="18711" actId="20577"/>
          <ac:spMkLst>
            <pc:docMk/>
            <pc:sldMk cId="1710174202" sldId="1902"/>
            <ac:spMk id="9" creationId="{FC5306F0-5629-15B5-EC46-60411C07E313}"/>
          </ac:spMkLst>
        </pc:spChg>
        <pc:spChg chg="mod">
          <ac:chgData name="Daniel Khashabi" userId="62390808-c838-45e6-be59-d6fd0d208bc8" providerId="ADAL" clId="{BF4D372A-EB5D-9148-B8E0-DCF12512A5C1}" dt="2023-04-04T23:02:44.034" v="18714" actId="20577"/>
          <ac:spMkLst>
            <pc:docMk/>
            <pc:sldMk cId="1710174202" sldId="1902"/>
            <ac:spMk id="10" creationId="{38691DA3-5BB0-271E-0839-B3699040486D}"/>
          </ac:spMkLst>
        </pc:spChg>
      </pc:sldChg>
      <pc:sldChg chg="add del">
        <pc:chgData name="Daniel Khashabi" userId="62390808-c838-45e6-be59-d6fd0d208bc8" providerId="ADAL" clId="{BF4D372A-EB5D-9148-B8E0-DCF12512A5C1}" dt="2023-04-04T23:07:10.142" v="18724"/>
        <pc:sldMkLst>
          <pc:docMk/>
          <pc:sldMk cId="504413369" sldId="1903"/>
        </pc:sldMkLst>
      </pc:sldChg>
      <pc:sldChg chg="add del">
        <pc:chgData name="Daniel Khashabi" userId="62390808-c838-45e6-be59-d6fd0d208bc8" providerId="ADAL" clId="{BF4D372A-EB5D-9148-B8E0-DCF12512A5C1}" dt="2023-04-04T23:07:07.299" v="18722"/>
        <pc:sldMkLst>
          <pc:docMk/>
          <pc:sldMk cId="895073297" sldId="1903"/>
        </pc:sldMkLst>
      </pc:sldChg>
      <pc:sldChg chg="add del">
        <pc:chgData name="Daniel Khashabi" userId="62390808-c838-45e6-be59-d6fd0d208bc8" providerId="ADAL" clId="{BF4D372A-EB5D-9148-B8E0-DCF12512A5C1}" dt="2023-04-04T23:20:14.060" v="19181" actId="2696"/>
        <pc:sldMkLst>
          <pc:docMk/>
          <pc:sldMk cId="1111679057" sldId="1903"/>
        </pc:sldMkLst>
      </pc:sldChg>
      <pc:sldChg chg="add del">
        <pc:chgData name="Daniel Khashabi" userId="62390808-c838-45e6-be59-d6fd0d208bc8" providerId="ADAL" clId="{BF4D372A-EB5D-9148-B8E0-DCF12512A5C1}" dt="2023-04-04T16:00:11.825" v="18641" actId="2696"/>
        <pc:sldMkLst>
          <pc:docMk/>
          <pc:sldMk cId="4150859584" sldId="1903"/>
        </pc:sldMkLst>
      </pc:sldChg>
      <pc:sldChg chg="addSp delSp modSp add mod delAnim modAnim">
        <pc:chgData name="Daniel Khashabi" userId="62390808-c838-45e6-be59-d6fd0d208bc8" providerId="ADAL" clId="{BF4D372A-EB5D-9148-B8E0-DCF12512A5C1}" dt="2023-04-04T23:24:06.164" v="19420" actId="207"/>
        <pc:sldMkLst>
          <pc:docMk/>
          <pc:sldMk cId="63599649" sldId="1904"/>
        </pc:sldMkLst>
        <pc:spChg chg="mod">
          <ac:chgData name="Daniel Khashabi" userId="62390808-c838-45e6-be59-d6fd0d208bc8" providerId="ADAL" clId="{BF4D372A-EB5D-9148-B8E0-DCF12512A5C1}" dt="2023-04-04T23:20:10.559" v="19180"/>
          <ac:spMkLst>
            <pc:docMk/>
            <pc:sldMk cId="63599649" sldId="1904"/>
            <ac:spMk id="2" creationId="{7A0265A7-5D00-C23D-F7A5-EE8CDE8AF15A}"/>
          </ac:spMkLst>
        </pc:spChg>
        <pc:spChg chg="mod">
          <ac:chgData name="Daniel Khashabi" userId="62390808-c838-45e6-be59-d6fd0d208bc8" providerId="ADAL" clId="{BF4D372A-EB5D-9148-B8E0-DCF12512A5C1}" dt="2023-04-04T23:23:33.663" v="19395" actId="20577"/>
          <ac:spMkLst>
            <pc:docMk/>
            <pc:sldMk cId="63599649" sldId="1904"/>
            <ac:spMk id="3" creationId="{623F971D-BF7F-93B8-14FE-E4E30CBE1B2D}"/>
          </ac:spMkLst>
        </pc:spChg>
        <pc:spChg chg="add mod">
          <ac:chgData name="Daniel Khashabi" userId="62390808-c838-45e6-be59-d6fd0d208bc8" providerId="ADAL" clId="{BF4D372A-EB5D-9148-B8E0-DCF12512A5C1}" dt="2023-04-04T23:24:06.164" v="19420" actId="207"/>
          <ac:spMkLst>
            <pc:docMk/>
            <pc:sldMk cId="63599649" sldId="1904"/>
            <ac:spMk id="6" creationId="{96844547-9623-583F-B967-3E513045602C}"/>
          </ac:spMkLst>
        </pc:spChg>
        <pc:spChg chg="del">
          <ac:chgData name="Daniel Khashabi" userId="62390808-c838-45e6-be59-d6fd0d208bc8" providerId="ADAL" clId="{BF4D372A-EB5D-9148-B8E0-DCF12512A5C1}" dt="2023-04-04T23:08:20.978" v="18836" actId="478"/>
          <ac:spMkLst>
            <pc:docMk/>
            <pc:sldMk cId="63599649" sldId="1904"/>
            <ac:spMk id="7" creationId="{1D553103-A200-4464-4DFE-9C58EDFAC3D7}"/>
          </ac:spMkLst>
        </pc:spChg>
        <pc:spChg chg="add del mod">
          <ac:chgData name="Daniel Khashabi" userId="62390808-c838-45e6-be59-d6fd0d208bc8" providerId="ADAL" clId="{BF4D372A-EB5D-9148-B8E0-DCF12512A5C1}" dt="2023-04-04T23:23:01.309" v="19329" actId="478"/>
          <ac:spMkLst>
            <pc:docMk/>
            <pc:sldMk cId="63599649" sldId="1904"/>
            <ac:spMk id="10" creationId="{7E409125-4AF0-9F85-21AE-16E2E720909B}"/>
          </ac:spMkLst>
        </pc:spChg>
        <pc:spChg chg="add mod">
          <ac:chgData name="Daniel Khashabi" userId="62390808-c838-45e6-be59-d6fd0d208bc8" providerId="ADAL" clId="{BF4D372A-EB5D-9148-B8E0-DCF12512A5C1}" dt="2023-04-04T23:23:49.694" v="19412" actId="1037"/>
          <ac:spMkLst>
            <pc:docMk/>
            <pc:sldMk cId="63599649" sldId="1904"/>
            <ac:spMk id="11" creationId="{779C252F-2431-CFE8-F802-B4D700248B17}"/>
          </ac:spMkLst>
        </pc:spChg>
      </pc:sldChg>
      <pc:sldChg chg="modSp new del mod">
        <pc:chgData name="Daniel Khashabi" userId="62390808-c838-45e6-be59-d6fd0d208bc8" providerId="ADAL" clId="{BF4D372A-EB5D-9148-B8E0-DCF12512A5C1}" dt="2023-04-05T02:48:13.989" v="19490" actId="2696"/>
        <pc:sldMkLst>
          <pc:docMk/>
          <pc:sldMk cId="3798313080" sldId="1905"/>
        </pc:sldMkLst>
        <pc:spChg chg="mod">
          <ac:chgData name="Daniel Khashabi" userId="62390808-c838-45e6-be59-d6fd0d208bc8" providerId="ADAL" clId="{BF4D372A-EB5D-9148-B8E0-DCF12512A5C1}" dt="2023-04-05T02:47:11.410" v="19435"/>
          <ac:spMkLst>
            <pc:docMk/>
            <pc:sldMk cId="3798313080" sldId="1905"/>
            <ac:spMk id="2" creationId="{71DAA2A7-72F1-D2AC-28D1-F82E082E63C4}"/>
          </ac:spMkLst>
        </pc:spChg>
      </pc:sldChg>
      <pc:sldMasterChg chg="addSldLayout delSldLayout modSldLayout">
        <pc:chgData name="Daniel Khashabi" userId="62390808-c838-45e6-be59-d6fd0d208bc8" providerId="ADAL" clId="{BF4D372A-EB5D-9148-B8E0-DCF12512A5C1}" dt="2023-04-03T23:34:24.071" v="11696" actId="2696"/>
        <pc:sldMasterMkLst>
          <pc:docMk/>
          <pc:sldMasterMk cId="0" sldId="2147483684"/>
        </pc:sldMasterMkLst>
        <pc:sldLayoutChg chg="del">
          <pc:chgData name="Daniel Khashabi" userId="62390808-c838-45e6-be59-d6fd0d208bc8" providerId="ADAL" clId="{BF4D372A-EB5D-9148-B8E0-DCF12512A5C1}" dt="2023-03-17T01:27:35.078" v="5" actId="2696"/>
          <pc:sldLayoutMkLst>
            <pc:docMk/>
            <pc:sldMasterMk cId="0" sldId="2147483684"/>
            <pc:sldLayoutMk cId="0" sldId="2147483674"/>
          </pc:sldLayoutMkLst>
        </pc:sldLayoutChg>
        <pc:sldLayoutChg chg="modSp del">
          <pc:chgData name="Daniel Khashabi" userId="62390808-c838-45e6-be59-d6fd0d208bc8" providerId="ADAL" clId="{BF4D372A-EB5D-9148-B8E0-DCF12512A5C1}" dt="2023-04-01T17:58:45.063" v="10678" actId="2696"/>
          <pc:sldLayoutMkLst>
            <pc:docMk/>
            <pc:sldMasterMk cId="0" sldId="2147483684"/>
            <pc:sldLayoutMk cId="2745458794" sldId="2147483685"/>
          </pc:sldLayoutMkLst>
          <pc:spChg chg="mod">
            <ac:chgData name="Daniel Khashabi" userId="62390808-c838-45e6-be59-d6fd0d208bc8" providerId="ADAL" clId="{BF4D372A-EB5D-9148-B8E0-DCF12512A5C1}" dt="2023-03-30T23:38:02.146" v="142"/>
            <ac:spMkLst>
              <pc:docMk/>
              <pc:sldMasterMk cId="0" sldId="2147483684"/>
              <pc:sldLayoutMk cId="2745458794" sldId="2147483685"/>
              <ac:spMk id="6" creationId="{00000000-0000-0000-0000-000000000000}"/>
            </ac:spMkLst>
          </pc:spChg>
        </pc:sldLayoutChg>
        <pc:sldLayoutChg chg="modSp add del">
          <pc:chgData name="Daniel Khashabi" userId="62390808-c838-45e6-be59-d6fd0d208bc8" providerId="ADAL" clId="{BF4D372A-EB5D-9148-B8E0-DCF12512A5C1}" dt="2023-04-01T18:05:43.068" v="10856" actId="2696"/>
          <pc:sldLayoutMkLst>
            <pc:docMk/>
            <pc:sldMasterMk cId="0" sldId="2147483684"/>
            <pc:sldLayoutMk cId="57197523" sldId="2147483686"/>
          </pc:sldLayoutMkLst>
          <pc:spChg chg="mod">
            <ac:chgData name="Daniel Khashabi" userId="62390808-c838-45e6-be59-d6fd0d208bc8" providerId="ADAL" clId="{BF4D372A-EB5D-9148-B8E0-DCF12512A5C1}" dt="2023-03-30T23:38:02.146" v="142"/>
            <ac:spMkLst>
              <pc:docMk/>
              <pc:sldMasterMk cId="0" sldId="2147483684"/>
              <pc:sldLayoutMk cId="57197523" sldId="2147483686"/>
              <ac:spMk id="5" creationId="{00000000-0000-0000-0000-000000000000}"/>
            </ac:spMkLst>
          </pc:spChg>
        </pc:sldLayoutChg>
        <pc:sldLayoutChg chg="add del">
          <pc:chgData name="Daniel Khashabi" userId="62390808-c838-45e6-be59-d6fd0d208bc8" providerId="ADAL" clId="{BF4D372A-EB5D-9148-B8E0-DCF12512A5C1}" dt="2023-04-01T17:59:21.308" v="10681" actId="2696"/>
          <pc:sldLayoutMkLst>
            <pc:docMk/>
            <pc:sldMasterMk cId="0" sldId="2147483684"/>
            <pc:sldLayoutMk cId="3508325806" sldId="2147483687"/>
          </pc:sldLayoutMkLst>
        </pc:sldLayoutChg>
        <pc:sldLayoutChg chg="del">
          <pc:chgData name="Daniel Khashabi" userId="62390808-c838-45e6-be59-d6fd0d208bc8" providerId="ADAL" clId="{BF4D372A-EB5D-9148-B8E0-DCF12512A5C1}" dt="2023-04-03T23:34:24.071" v="11696" actId="2696"/>
          <pc:sldLayoutMkLst>
            <pc:docMk/>
            <pc:sldMasterMk cId="0" sldId="2147483684"/>
            <pc:sldLayoutMk cId="803904377" sldId="2147483688"/>
          </pc:sldLayoutMkLst>
        </pc:sldLayoutChg>
        <pc:sldLayoutChg chg="modSp del">
          <pc:chgData name="Daniel Khashabi" userId="62390808-c838-45e6-be59-d6fd0d208bc8" providerId="ADAL" clId="{BF4D372A-EB5D-9148-B8E0-DCF12512A5C1}" dt="2023-04-01T18:26:53.051" v="11240" actId="2696"/>
          <pc:sldLayoutMkLst>
            <pc:docMk/>
            <pc:sldMasterMk cId="0" sldId="2147483684"/>
            <pc:sldLayoutMk cId="2288460764" sldId="2147483689"/>
          </pc:sldLayoutMkLst>
          <pc:spChg chg="mod">
            <ac:chgData name="Daniel Khashabi" userId="62390808-c838-45e6-be59-d6fd0d208bc8" providerId="ADAL" clId="{BF4D372A-EB5D-9148-B8E0-DCF12512A5C1}" dt="2023-03-30T23:38:02.146" v="142"/>
            <ac:spMkLst>
              <pc:docMk/>
              <pc:sldMasterMk cId="0" sldId="2147483684"/>
              <pc:sldLayoutMk cId="2288460764" sldId="2147483689"/>
              <ac:spMk id="2" creationId="{00000000-0000-0000-0000-000000000000}"/>
            </ac:spMkLst>
          </pc:spChg>
          <pc:spChg chg="mod">
            <ac:chgData name="Daniel Khashabi" userId="62390808-c838-45e6-be59-d6fd0d208bc8" providerId="ADAL" clId="{BF4D372A-EB5D-9148-B8E0-DCF12512A5C1}" dt="2023-03-30T23:38:02.146" v="142"/>
            <ac:spMkLst>
              <pc:docMk/>
              <pc:sldMasterMk cId="0" sldId="2147483684"/>
              <pc:sldLayoutMk cId="2288460764" sldId="2147483689"/>
              <ac:spMk id="3" creationId="{00000000-0000-0000-0000-000000000000}"/>
            </ac:spMkLst>
          </pc:spChg>
          <pc:spChg chg="mod">
            <ac:chgData name="Daniel Khashabi" userId="62390808-c838-45e6-be59-d6fd0d208bc8" providerId="ADAL" clId="{BF4D372A-EB5D-9148-B8E0-DCF12512A5C1}" dt="2023-03-30T23:38:02.146" v="142"/>
            <ac:spMkLst>
              <pc:docMk/>
              <pc:sldMasterMk cId="0" sldId="2147483684"/>
              <pc:sldLayoutMk cId="2288460764" sldId="2147483689"/>
              <ac:spMk id="7" creationId="{00000000-0000-0000-0000-000000000000}"/>
            </ac:spMkLst>
          </pc:spChg>
        </pc:sldLayoutChg>
      </pc:sldMasterChg>
    </pc:docChg>
  </pc:docChgLst>
  <pc:docChgLst>
    <pc:chgData name="Daniel Khashabi" userId="S::dkhasha1@jh.edu::62390808-c838-45e6-be59-d6fd0d208bc8" providerId="AD" clId="Web-{FC0FCC76-2846-CFAC-AE71-BF6C29D0ACFB}"/>
    <pc:docChg chg="addSld modSld">
      <pc:chgData name="Daniel Khashabi" userId="S::dkhasha1@jh.edu::62390808-c838-45e6-be59-d6fd0d208bc8" providerId="AD" clId="Web-{FC0FCC76-2846-CFAC-AE71-BF6C29D0ACFB}" dt="2023-02-14T02:00:40.650" v="2" actId="20577"/>
      <pc:docMkLst>
        <pc:docMk/>
      </pc:docMkLst>
      <pc:sldChg chg="modSp new">
        <pc:chgData name="Daniel Khashabi" userId="S::dkhasha1@jh.edu::62390808-c838-45e6-be59-d6fd0d208bc8" providerId="AD" clId="Web-{FC0FCC76-2846-CFAC-AE71-BF6C29D0ACFB}" dt="2023-02-14T02:00:40.650" v="2" actId="20577"/>
        <pc:sldMkLst>
          <pc:docMk/>
          <pc:sldMk cId="171682728" sldId="303"/>
        </pc:sldMkLst>
        <pc:spChg chg="mod">
          <ac:chgData name="Daniel Khashabi" userId="S::dkhasha1@jh.edu::62390808-c838-45e6-be59-d6fd0d208bc8" providerId="AD" clId="Web-{FC0FCC76-2846-CFAC-AE71-BF6C29D0ACFB}" dt="2023-02-14T02:00:40.650" v="2" actId="20577"/>
          <ac:spMkLst>
            <pc:docMk/>
            <pc:sldMk cId="171682728" sldId="303"/>
            <ac:spMk id="3" creationId="{2C6051F8-BDA6-C27B-2607-2A39074C1C5F}"/>
          </ac:spMkLst>
        </pc:spChg>
      </pc:sldChg>
    </pc:docChg>
  </pc:docChgLst>
  <pc:docChgLst>
    <pc:chgData name="Daniel Khashabi" userId="S::dkhasha1@jh.edu::62390808-c838-45e6-be59-d6fd0d208bc8" providerId="AD" clId="Web-{A454F57E-FD03-617E-5B5D-037C90FEBD65}"/>
    <pc:docChg chg="addSld modSld">
      <pc:chgData name="Daniel Khashabi" userId="S::dkhasha1@jh.edu::62390808-c838-45e6-be59-d6fd0d208bc8" providerId="AD" clId="Web-{A454F57E-FD03-617E-5B5D-037C90FEBD65}" dt="2023-02-02T03:27:31.644" v="11" actId="20577"/>
      <pc:docMkLst>
        <pc:docMk/>
      </pc:docMkLst>
      <pc:sldChg chg="modSp">
        <pc:chgData name="Daniel Khashabi" userId="S::dkhasha1@jh.edu::62390808-c838-45e6-be59-d6fd0d208bc8" providerId="AD" clId="Web-{A454F57E-FD03-617E-5B5D-037C90FEBD65}" dt="2023-02-02T03:27:11.690" v="7" actId="20577"/>
        <pc:sldMkLst>
          <pc:docMk/>
          <pc:sldMk cId="2458244337" sldId="300"/>
        </pc:sldMkLst>
        <pc:spChg chg="mod">
          <ac:chgData name="Daniel Khashabi" userId="S::dkhasha1@jh.edu::62390808-c838-45e6-be59-d6fd0d208bc8" providerId="AD" clId="Web-{A454F57E-FD03-617E-5B5D-037C90FEBD65}" dt="2023-02-02T03:27:11.690" v="7" actId="20577"/>
          <ac:spMkLst>
            <pc:docMk/>
            <pc:sldMk cId="2458244337" sldId="300"/>
            <ac:spMk id="2" creationId="{FD3E2ECF-073E-E04B-C660-2FC94FB7E69D}"/>
          </ac:spMkLst>
        </pc:spChg>
      </pc:sldChg>
      <pc:sldChg chg="addSp modSp new mod modClrScheme chgLayout">
        <pc:chgData name="Daniel Khashabi" userId="S::dkhasha1@jh.edu::62390808-c838-45e6-be59-d6fd0d208bc8" providerId="AD" clId="Web-{A454F57E-FD03-617E-5B5D-037C90FEBD65}" dt="2023-02-02T03:27:31.644" v="11" actId="20577"/>
        <pc:sldMkLst>
          <pc:docMk/>
          <pc:sldMk cId="1621534749" sldId="302"/>
        </pc:sldMkLst>
        <pc:spChg chg="mod ord">
          <ac:chgData name="Daniel Khashabi" userId="S::dkhasha1@jh.edu::62390808-c838-45e6-be59-d6fd0d208bc8" providerId="AD" clId="Web-{A454F57E-FD03-617E-5B5D-037C90FEBD65}" dt="2023-02-02T03:27:29.691" v="9"/>
          <ac:spMkLst>
            <pc:docMk/>
            <pc:sldMk cId="1621534749" sldId="302"/>
            <ac:spMk id="2" creationId="{9D43D3C0-D449-06D3-F54C-53DF98E7C185}"/>
          </ac:spMkLst>
        </pc:spChg>
        <pc:spChg chg="add mod ord">
          <ac:chgData name="Daniel Khashabi" userId="S::dkhasha1@jh.edu::62390808-c838-45e6-be59-d6fd0d208bc8" providerId="AD" clId="Web-{A454F57E-FD03-617E-5B5D-037C90FEBD65}" dt="2023-02-02T03:27:31.644" v="11" actId="20577"/>
          <ac:spMkLst>
            <pc:docMk/>
            <pc:sldMk cId="1621534749" sldId="302"/>
            <ac:spMk id="3" creationId="{BA118F5A-1078-6FAD-5020-3DEECAF7FC1A}"/>
          </ac:spMkLst>
        </pc:spChg>
      </pc:sldChg>
    </pc:docChg>
  </pc:docChgLst>
  <pc:docChgLst>
    <pc:chgData name="Daniel Khashabi" userId="62390808-c838-45e6-be59-d6fd0d208bc8" providerId="ADAL" clId="{5665CF9D-5618-CE4A-B1A4-97DA84B2361E}"/>
    <pc:docChg chg="custSel modSld">
      <pc:chgData name="Daniel Khashabi" userId="62390808-c838-45e6-be59-d6fd0d208bc8" providerId="ADAL" clId="{5665CF9D-5618-CE4A-B1A4-97DA84B2361E}" dt="2023-02-10T20:10:42.181" v="3" actId="27636"/>
      <pc:docMkLst>
        <pc:docMk/>
      </pc:docMkLst>
      <pc:sldChg chg="modSp mod">
        <pc:chgData name="Daniel Khashabi" userId="62390808-c838-45e6-be59-d6fd0d208bc8" providerId="ADAL" clId="{5665CF9D-5618-CE4A-B1A4-97DA84B2361E}" dt="2023-02-10T20:10:42.162" v="2" actId="20577"/>
        <pc:sldMkLst>
          <pc:docMk/>
          <pc:sldMk cId="2458244337" sldId="300"/>
        </pc:sldMkLst>
        <pc:spChg chg="mod">
          <ac:chgData name="Daniel Khashabi" userId="62390808-c838-45e6-be59-d6fd0d208bc8" providerId="ADAL" clId="{5665CF9D-5618-CE4A-B1A4-97DA84B2361E}" dt="2023-02-10T20:10:42.162" v="2" actId="20577"/>
          <ac:spMkLst>
            <pc:docMk/>
            <pc:sldMk cId="2458244337" sldId="300"/>
            <ac:spMk id="2" creationId="{FD3E2ECF-073E-E04B-C660-2FC94FB7E69D}"/>
          </ac:spMkLst>
        </pc:spChg>
      </pc:sldChg>
      <pc:sldChg chg="modSp mod">
        <pc:chgData name="Daniel Khashabi" userId="62390808-c838-45e6-be59-d6fd0d208bc8" providerId="ADAL" clId="{5665CF9D-5618-CE4A-B1A4-97DA84B2361E}" dt="2023-02-10T20:10:42.181" v="3" actId="27636"/>
        <pc:sldMkLst>
          <pc:docMk/>
          <pc:sldMk cId="1621534749" sldId="302"/>
        </pc:sldMkLst>
        <pc:spChg chg="mod">
          <ac:chgData name="Daniel Khashabi" userId="62390808-c838-45e6-be59-d6fd0d208bc8" providerId="ADAL" clId="{5665CF9D-5618-CE4A-B1A4-97DA84B2361E}" dt="2023-02-10T20:10:42.181" v="3" actId="27636"/>
          <ac:spMkLst>
            <pc:docMk/>
            <pc:sldMk cId="1621534749" sldId="302"/>
            <ac:spMk id="2" creationId="{9D43D3C0-D449-06D3-F54C-53DF98E7C185}"/>
          </ac:spMkLst>
        </pc:spChg>
      </pc:sldChg>
    </pc:docChg>
  </pc:docChgLst>
  <pc:docChgLst>
    <pc:chgData name="Daniel Khashabi" userId="S::dkhasha1@jh.edu::62390808-c838-45e6-be59-d6fd0d208bc8" providerId="AD" clId="Web-{27A7B5A7-21A5-8336-92A6-E1A4FAA3FF9D}"/>
    <pc:docChg chg="addSld modSld">
      <pc:chgData name="Daniel Khashabi" userId="S::dkhasha1@jh.edu::62390808-c838-45e6-be59-d6fd0d208bc8" providerId="AD" clId="Web-{27A7B5A7-21A5-8336-92A6-E1A4FAA3FF9D}" dt="2023-02-15T19:58:10.483" v="3" actId="20577"/>
      <pc:docMkLst>
        <pc:docMk/>
      </pc:docMkLst>
      <pc:sldChg chg="modSp new">
        <pc:chgData name="Daniel Khashabi" userId="S::dkhasha1@jh.edu::62390808-c838-45e6-be59-d6fd0d208bc8" providerId="AD" clId="Web-{27A7B5A7-21A5-8336-92A6-E1A4FAA3FF9D}" dt="2023-02-15T19:58:10.483" v="3" actId="20577"/>
        <pc:sldMkLst>
          <pc:docMk/>
          <pc:sldMk cId="1541580817" sldId="304"/>
        </pc:sldMkLst>
        <pc:spChg chg="mod">
          <ac:chgData name="Daniel Khashabi" userId="S::dkhasha1@jh.edu::62390808-c838-45e6-be59-d6fd0d208bc8" providerId="AD" clId="Web-{27A7B5A7-21A5-8336-92A6-E1A4FAA3FF9D}" dt="2023-02-15T19:58:10.483" v="3" actId="20577"/>
          <ac:spMkLst>
            <pc:docMk/>
            <pc:sldMk cId="1541580817" sldId="304"/>
            <ac:spMk id="3" creationId="{EA0B3AAB-F2DE-6A4B-2C47-6B2EA178A54E}"/>
          </ac:spMkLst>
        </pc:spChg>
      </pc:sldChg>
    </pc:docChg>
  </pc:docChgLst>
  <pc:docChgLst>
    <pc:chgData name="Daniel Khashabi" userId="S::dkhasha1@jh.edu::62390808-c838-45e6-be59-d6fd0d208bc8" providerId="AD" clId="Web-{F6178B7D-A749-9B1D-FAA7-4D13DD86C59F}"/>
    <pc:docChg chg="modSld">
      <pc:chgData name="Daniel Khashabi" userId="S::dkhasha1@jh.edu::62390808-c838-45e6-be59-d6fd0d208bc8" providerId="AD" clId="Web-{F6178B7D-A749-9B1D-FAA7-4D13DD86C59F}" dt="2023-03-17T00:19:56.317" v="19" actId="20577"/>
      <pc:docMkLst>
        <pc:docMk/>
      </pc:docMkLst>
      <pc:sldChg chg="modSp">
        <pc:chgData name="Daniel Khashabi" userId="S::dkhasha1@jh.edu::62390808-c838-45e6-be59-d6fd0d208bc8" providerId="AD" clId="Web-{F6178B7D-A749-9B1D-FAA7-4D13DD86C59F}" dt="2023-03-17T00:19:56.317" v="19" actId="20577"/>
        <pc:sldMkLst>
          <pc:docMk/>
          <pc:sldMk cId="0" sldId="301"/>
        </pc:sldMkLst>
        <pc:spChg chg="mod">
          <ac:chgData name="Daniel Khashabi" userId="S::dkhasha1@jh.edu::62390808-c838-45e6-be59-d6fd0d208bc8" providerId="AD" clId="Web-{F6178B7D-A749-9B1D-FAA7-4D13DD86C59F}" dt="2023-03-17T00:19:56.317" v="19" actId="20577"/>
          <ac:spMkLst>
            <pc:docMk/>
            <pc:sldMk cId="0" sldId="301"/>
            <ac:spMk id="5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079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350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2313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3454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39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2868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4/4/23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1" r:id="rId2"/>
    <p:sldLayoutId id="2147483652" r:id="rId3"/>
    <p:sldLayoutId id="2147483653" r:id="rId4"/>
    <p:sldLayoutId id="2147483676" r:id="rId5"/>
    <p:sldLayoutId id="2147483677" r:id="rId6"/>
    <p:sldLayoutId id="2147483678" r:id="rId7"/>
    <p:sldLayoutId id="2147483679" r:id="rId8"/>
    <p:sldLayoutId id="2147483655" r:id="rId9"/>
    <p:sldLayoutId id="2147483656" r:id="rId10"/>
    <p:sldLayoutId id="2147483657" r:id="rId11"/>
    <p:sldLayoutId id="2147483680" r:id="rId12"/>
    <p:sldLayoutId id="2147483681" r:id="rId13"/>
    <p:sldLayoutId id="2147483682" r:id="rId14"/>
    <p:sldLayoutId id="2147483683" r:id="rId15"/>
    <p:sldLayoutId id="214748367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s://arxiv.org/abs/2104.08773"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104.08773"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6.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igscience-workshop/promptsource" TargetMode="External"/><Relationship Id="rId7" Type="http://schemas.openxmlformats.org/officeDocument/2006/relationships/hyperlink" Target="https://github.com/orhonovich/unnatural-instructions" TargetMode="External"/><Relationship Id="rId2" Type="http://schemas.openxmlformats.org/officeDocument/2006/relationships/hyperlink" Target="https://instructions.apps.allenai.org/" TargetMode="External"/><Relationship Id="rId1" Type="http://schemas.openxmlformats.org/officeDocument/2006/relationships/slideLayout" Target="../slideLayouts/slideLayout16.xml"/><Relationship Id="rId6" Type="http://schemas.openxmlformats.org/officeDocument/2006/relationships/hyperlink" Target="https://github.com/yizhongw/self-instruct" TargetMode="External"/><Relationship Id="rId5" Type="http://schemas.openxmlformats.org/officeDocument/2006/relationships/hyperlink" Target="https://github.com/google-research/FLAN" TargetMode="External"/><Relationship Id="rId4" Type="http://schemas.openxmlformats.org/officeDocument/2006/relationships/hyperlink" Target="https://huggingface.co/datasets/bigscience/P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2210.11416" TargetMode="External"/><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arxiv.org/abs/2210.11416" TargetMode="External"/><Relationship Id="rId1" Type="http://schemas.openxmlformats.org/officeDocument/2006/relationships/slideLayout" Target="../slideLayouts/slideLayout16.xml"/><Relationship Id="rId5" Type="http://schemas.openxmlformats.org/officeDocument/2006/relationships/image" Target="../media/image17.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104.08773"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210.11416"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amazon.com/Reinforcement-Learning-Introduction-Adaptive-Computation/dp/0262193981" TargetMode="External"/><Relationship Id="rId7" Type="http://schemas.openxmlformats.org/officeDocument/2006/relationships/hyperlink" Target="https://arxiv.org/abs/1707.06347"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6.xml"/><Relationship Id="rId6" Type="http://schemas.openxmlformats.org/officeDocument/2006/relationships/hyperlink" Target="https://arxiv.org/abs/2009.01325" TargetMode="External"/><Relationship Id="rId5" Type="http://schemas.openxmlformats.org/officeDocument/2006/relationships/hyperlink" Target="https://arxiv.org/abs/1909.08593" TargetMode="External"/><Relationship Id="rId4" Type="http://schemas.openxmlformats.org/officeDocument/2006/relationships/hyperlink" Target="https://arxiv.org/abs/1312.5602"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huggingface.co/deep-rl-course/unit0/introduction" TargetMode="External"/><Relationship Id="rId7" Type="http://schemas.openxmlformats.org/officeDocument/2006/relationships/image" Target="../media/image35.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6.xml"/><Relationship Id="rId4" Type="http://schemas.openxmlformats.org/officeDocument/2006/relationships/hyperlink" Target="https://arxiv.org/abs/2203.02155"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0.png"/><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0.png"/><Relationship Id="rId1" Type="http://schemas.openxmlformats.org/officeDocument/2006/relationships/slideLayout" Target="../slideLayouts/slideLayout16.xml"/><Relationship Id="rId4" Type="http://schemas.openxmlformats.org/officeDocument/2006/relationships/image" Target="../media/image381.png"/></Relationships>
</file>

<file path=ppt/slides/_rels/slide3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png"/><Relationship Id="rId2" Type="http://schemas.openxmlformats.org/officeDocument/2006/relationships/image" Target="../media/image340.pn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0.png"/></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009.01325" TargetMode="External"/><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0.png"/><Relationship Id="rId1" Type="http://schemas.openxmlformats.org/officeDocument/2006/relationships/slideLayout" Target="../slideLayouts/slideLayout16.xml"/><Relationship Id="rId4" Type="http://schemas.openxmlformats.org/officeDocument/2006/relationships/image" Target="../media/image4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5.png"/><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6.xml"/><Relationship Id="rId4" Type="http://schemas.openxmlformats.org/officeDocument/2006/relationships/hyperlink" Target="https://arxiv.org/abs/2203.02155"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s://yaofu.notion.site/How-does-GPT-Obtain-its-Ability-Tracing-Emergent-Abilities-of-Language-Models-to-their-Sources-b9a57ac0fcf74f30a1ab9e3e36fa1dc1" TargetMode="External"/><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pdf/2112.00861.pdf" TargetMode="Externa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iclr-blog-track.github.io/2022/03/25/ppo-implementation-details/" TargetMode="External"/><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6.png"/><Relationship Id="rId5" Type="http://schemas.openxmlformats.org/officeDocument/2006/relationships/hyperlink" Target="https://arxiv.org/pdf/1606.06565.pdf" TargetMode="External"/><Relationship Id="rId4" Type="http://schemas.openxmlformats.org/officeDocument/2006/relationships/notesSlide" Target="../notesSlides/notesSlide6.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57.jp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205.12688.pdf" TargetMode="Externa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rxiv.org/pdf/2302.07459.pdf" TargetMode="Externa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9879" y="588450"/>
            <a:ext cx="9144000" cy="2052600"/>
          </a:xfrm>
          <a:prstGeom prst="rect">
            <a:avLst/>
          </a:prstGeom>
        </p:spPr>
        <p:txBody>
          <a:bodyPr spcFirstLastPara="1" wrap="square" lIns="91425" tIns="91425" rIns="91425" bIns="91425" anchor="b" anchorCtr="0">
            <a:normAutofit/>
          </a:bodyPr>
          <a:lstStyle/>
          <a:p>
            <a:r>
              <a:rPr lang="en" sz="5000" dirty="0"/>
              <a:t>Aligning Self-Supervised Models with Human Intents</a:t>
            </a:r>
            <a:endParaRPr lang="en-US" sz="5000" dirty="0"/>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a:solidFill>
                  <a:schemeClr val="accent1"/>
                </a:solidFill>
                <a:latin typeface="Consolas" panose="020B0609020204030204" pitchFamily="49" charset="0"/>
                <a:cs typeface="Consolas" panose="020B0609020204030204" pitchFamily="49" charset="0"/>
              </a:rPr>
              <a:t>/sp2023/</a:t>
            </a:r>
            <a:endParaRPr lang="en-US" dirty="0">
              <a:solidFill>
                <a:schemeClr val="accent1"/>
              </a:solidFill>
              <a:latin typeface="Consolas" panose="020B0609020204030204" pitchFamily="49" charset="0"/>
              <a:cs typeface="Consolas" panose="020B06090202040302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4724" y="1216356"/>
            <a:ext cx="662432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606060"/>
                </a:solidFill>
                <a:latin typeface="Corbel" panose="020B0503020204020204" pitchFamily="34" charset="0"/>
                <a:cs typeface="FreeSans"/>
              </a:rPr>
              <a:t>Give </a:t>
            </a:r>
            <a:r>
              <a:rPr sz="1800" spc="20" dirty="0">
                <a:solidFill>
                  <a:srgbClr val="606060"/>
                </a:solidFill>
                <a:latin typeface="Corbel" panose="020B0503020204020204" pitchFamily="34" charset="0"/>
                <a:cs typeface="FreeSans"/>
              </a:rPr>
              <a:t>detailed </a:t>
            </a:r>
            <a:r>
              <a:rPr sz="1800" spc="5" dirty="0">
                <a:solidFill>
                  <a:srgbClr val="606060"/>
                </a:solidFill>
                <a:latin typeface="Corbel" panose="020B0503020204020204" pitchFamily="34" charset="0"/>
                <a:cs typeface="FreeSans"/>
              </a:rPr>
              <a:t>human-readable instructions </a:t>
            </a:r>
            <a:r>
              <a:rPr sz="1800" spc="-25" dirty="0">
                <a:solidFill>
                  <a:srgbClr val="606060"/>
                </a:solidFill>
                <a:latin typeface="Corbel" panose="020B0503020204020204" pitchFamily="34" charset="0"/>
                <a:cs typeface="FreeSans"/>
              </a:rPr>
              <a:t>(that </a:t>
            </a:r>
            <a:r>
              <a:rPr sz="1800" spc="10" dirty="0">
                <a:solidFill>
                  <a:srgbClr val="606060"/>
                </a:solidFill>
                <a:latin typeface="Corbel" panose="020B0503020204020204" pitchFamily="34" charset="0"/>
                <a:cs typeface="FreeSans"/>
              </a:rPr>
              <a:t>contain</a:t>
            </a:r>
            <a:r>
              <a:rPr sz="1800" spc="140" dirty="0">
                <a:solidFill>
                  <a:srgbClr val="606060"/>
                </a:solidFill>
                <a:latin typeface="Corbel" panose="020B0503020204020204" pitchFamily="34" charset="0"/>
                <a:cs typeface="FreeSans"/>
              </a:rPr>
              <a:t> </a:t>
            </a:r>
            <a:r>
              <a:rPr sz="1800" spc="-10" dirty="0">
                <a:solidFill>
                  <a:srgbClr val="606060"/>
                </a:solidFill>
                <a:latin typeface="Corbel" panose="020B0503020204020204" pitchFamily="34" charset="0"/>
                <a:cs typeface="FreeSans"/>
              </a:rPr>
              <a:t>examples)</a:t>
            </a:r>
            <a:endParaRPr sz="1800" dirty="0">
              <a:latin typeface="Corbel" panose="020B0503020204020204" pitchFamily="34" charset="0"/>
              <a:cs typeface="FreeSans"/>
            </a:endParaRPr>
          </a:p>
        </p:txBody>
      </p:sp>
      <p:sp>
        <p:nvSpPr>
          <p:cNvPr id="4" name="object 4"/>
          <p:cNvSpPr/>
          <p:nvPr/>
        </p:nvSpPr>
        <p:spPr>
          <a:xfrm>
            <a:off x="1925533" y="1747097"/>
            <a:ext cx="4516630" cy="62457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nvGrpSpPr>
          <p:cNvPr id="5" name="object 5"/>
          <p:cNvGrpSpPr/>
          <p:nvPr/>
        </p:nvGrpSpPr>
        <p:grpSpPr>
          <a:xfrm>
            <a:off x="1714233" y="2531774"/>
            <a:ext cx="5514975" cy="2125980"/>
            <a:chOff x="1134372" y="2702757"/>
            <a:chExt cx="5514975" cy="2125980"/>
          </a:xfrm>
        </p:grpSpPr>
        <p:sp>
          <p:nvSpPr>
            <p:cNvPr id="6" name="object 6"/>
            <p:cNvSpPr/>
            <p:nvPr/>
          </p:nvSpPr>
          <p:spPr>
            <a:xfrm>
              <a:off x="1134372" y="3847292"/>
              <a:ext cx="5514458" cy="899823"/>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200855" y="2769144"/>
              <a:ext cx="5436533" cy="867373"/>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
          <p:nvSpPr>
            <p:cNvPr id="8" name="object 8"/>
            <p:cNvSpPr/>
            <p:nvPr/>
          </p:nvSpPr>
          <p:spPr>
            <a:xfrm>
              <a:off x="4896240" y="2707519"/>
              <a:ext cx="770255" cy="2116455"/>
            </a:xfrm>
            <a:custGeom>
              <a:avLst/>
              <a:gdLst/>
              <a:ahLst/>
              <a:cxnLst/>
              <a:rect l="l" t="t" r="r" b="b"/>
              <a:pathLst>
                <a:path w="770254" h="2116454">
                  <a:moveTo>
                    <a:pt x="770098" y="2115895"/>
                  </a:moveTo>
                  <a:lnTo>
                    <a:pt x="0" y="2115895"/>
                  </a:lnTo>
                  <a:lnTo>
                    <a:pt x="0" y="0"/>
                  </a:lnTo>
                  <a:lnTo>
                    <a:pt x="770098" y="0"/>
                  </a:lnTo>
                  <a:lnTo>
                    <a:pt x="770098" y="211589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4896240" y="2707519"/>
              <a:ext cx="770255" cy="2116455"/>
            </a:xfrm>
            <a:custGeom>
              <a:avLst/>
              <a:gdLst/>
              <a:ahLst/>
              <a:cxnLst/>
              <a:rect l="l" t="t" r="r" b="b"/>
              <a:pathLst>
                <a:path w="770254" h="2116454">
                  <a:moveTo>
                    <a:pt x="0" y="0"/>
                  </a:moveTo>
                  <a:lnTo>
                    <a:pt x="770098" y="0"/>
                  </a:lnTo>
                  <a:lnTo>
                    <a:pt x="770098" y="2115895"/>
                  </a:lnTo>
                  <a:lnTo>
                    <a:pt x="0" y="2115895"/>
                  </a:lnTo>
                  <a:lnTo>
                    <a:pt x="0" y="0"/>
                  </a:lnTo>
                  <a:close/>
                </a:path>
              </a:pathLst>
            </a:custGeom>
            <a:ln w="9524">
              <a:solidFill>
                <a:srgbClr val="FFFFFF"/>
              </a:solidFill>
            </a:ln>
          </p:spPr>
          <p:txBody>
            <a:bodyPr wrap="square" lIns="0" tIns="0" rIns="0" bIns="0" rtlCol="0"/>
            <a:lstStyle/>
            <a:p>
              <a:endParaRPr dirty="0">
                <a:latin typeface="Corbel" panose="020B0503020204020204" pitchFamily="34" charset="0"/>
              </a:endParaRPr>
            </a:p>
          </p:txBody>
        </p:sp>
      </p:grpSp>
      <p:sp>
        <p:nvSpPr>
          <p:cNvPr id="10" name="object 10"/>
          <p:cNvSpPr/>
          <p:nvPr/>
        </p:nvSpPr>
        <p:spPr>
          <a:xfrm>
            <a:off x="7802384" y="3710692"/>
            <a:ext cx="1242297" cy="1242297"/>
          </a:xfrm>
          <a:prstGeom prst="rect">
            <a:avLst/>
          </a:prstGeom>
          <a:blipFill>
            <a:blip r:embed="rId6" cstate="print"/>
            <a:stretch>
              <a:fillRect/>
            </a:stretch>
          </a:blipFill>
        </p:spPr>
        <p:txBody>
          <a:bodyPr wrap="square" lIns="0" tIns="0" rIns="0" bIns="0" rtlCol="0"/>
          <a:lstStyle/>
          <a:p>
            <a:endParaRPr dirty="0">
              <a:latin typeface="Corbel" panose="020B0503020204020204" pitchFamily="34" charset="0"/>
            </a:endParaRPr>
          </a:p>
        </p:txBody>
      </p:sp>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7"/>
              </a:rPr>
              <a:t>Cross-task generalization via natural language crowdsourcing instructions, Mishra 2022</a:t>
            </a:r>
            <a:r>
              <a:rPr lang="en-US" sz="1050" dirty="0">
                <a:solidFill>
                  <a:srgbClr val="595959"/>
                </a:solidFill>
                <a:latin typeface="Corbel"/>
                <a:cs typeface="Arial"/>
              </a:rPr>
              <a:t>]</a:t>
            </a:r>
            <a:endParaRPr lang="en-US" sz="1050" dirty="0"/>
          </a:p>
        </p:txBody>
      </p:sp>
      <p:sp>
        <p:nvSpPr>
          <p:cNvPr id="14" name="Title 13">
            <a:extLst>
              <a:ext uri="{FF2B5EF4-FFF2-40B4-BE49-F238E27FC236}">
                <a16:creationId xmlns:a16="http://schemas.microsoft.com/office/drawing/2014/main" id="{43F729AC-E450-02E2-4953-F88C6FCF8A00}"/>
              </a:ext>
            </a:extLst>
          </p:cNvPr>
          <p:cNvSpPr>
            <a:spLocks noGrp="1"/>
          </p:cNvSpPr>
          <p:nvPr>
            <p:ph type="title"/>
          </p:nvPr>
        </p:nvSpPr>
        <p:spPr/>
        <p:txBody>
          <a:bodyPr>
            <a:normAutofit fontScale="90000"/>
          </a:bodyPr>
          <a:lstStyle/>
          <a:p>
            <a:r>
              <a:rPr lang="en-US" sz="2800" spc="-10" dirty="0">
                <a:solidFill>
                  <a:srgbClr val="1F2628"/>
                </a:solidFill>
                <a:latin typeface="Corbel" panose="020B0503020204020204" pitchFamily="34" charset="0"/>
                <a:cs typeface="FreeSans"/>
              </a:rPr>
              <a:t>Natural </a:t>
            </a:r>
            <a:r>
              <a:rPr lang="en-US" sz="2800" dirty="0">
                <a:solidFill>
                  <a:srgbClr val="1F2628"/>
                </a:solidFill>
                <a:latin typeface="Corbel" panose="020B0503020204020204" pitchFamily="34" charset="0"/>
                <a:cs typeface="FreeSans"/>
              </a:rPr>
              <a:t>Instructions</a:t>
            </a:r>
            <a:br>
              <a:rPr lang="en-US" sz="2800" dirty="0">
                <a:latin typeface="Corbel" panose="020B0503020204020204" pitchFamily="34" charset="0"/>
                <a:cs typeface="FreeSans"/>
              </a:rPr>
            </a:br>
            <a:endParaRPr lang="en-US" dirty="0"/>
          </a:p>
        </p:txBody>
      </p:sp>
    </p:spTree>
    <p:extLst>
      <p:ext uri="{BB962C8B-B14F-4D97-AF65-F5344CB8AC3E}">
        <p14:creationId xmlns:p14="http://schemas.microsoft.com/office/powerpoint/2010/main" val="326544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Super-NaturalInstructions: Generalization via Declarative Instructions on 1600+ NLP Tasks, Wang 2022</a:t>
            </a:r>
            <a:r>
              <a:rPr lang="en-US" sz="1050" dirty="0">
                <a:solidFill>
                  <a:srgbClr val="595959"/>
                </a:solidFill>
                <a:latin typeface="Corbel"/>
                <a:cs typeface="Arial"/>
              </a:rPr>
              <a:t>]</a:t>
            </a:r>
            <a:endParaRPr lang="en-US" sz="1050" dirty="0"/>
          </a:p>
        </p:txBody>
      </p:sp>
      <p:sp>
        <p:nvSpPr>
          <p:cNvPr id="14" name="Title 13">
            <a:extLst>
              <a:ext uri="{FF2B5EF4-FFF2-40B4-BE49-F238E27FC236}">
                <a16:creationId xmlns:a16="http://schemas.microsoft.com/office/drawing/2014/main" id="{43F729AC-E450-02E2-4953-F88C6FCF8A00}"/>
              </a:ext>
            </a:extLst>
          </p:cNvPr>
          <p:cNvSpPr>
            <a:spLocks noGrp="1"/>
          </p:cNvSpPr>
          <p:nvPr>
            <p:ph type="title"/>
          </p:nvPr>
        </p:nvSpPr>
        <p:spPr/>
        <p:txBody>
          <a:bodyPr>
            <a:normAutofit fontScale="90000"/>
          </a:bodyPr>
          <a:lstStyle/>
          <a:p>
            <a:r>
              <a:rPr lang="en-US" sz="2800" spc="-10" dirty="0">
                <a:solidFill>
                  <a:srgbClr val="1F2628"/>
                </a:solidFill>
                <a:latin typeface="Corbel" panose="020B0503020204020204" pitchFamily="34" charset="0"/>
                <a:cs typeface="FreeSans"/>
              </a:rPr>
              <a:t>Super-Natural </a:t>
            </a:r>
            <a:r>
              <a:rPr lang="en-US" sz="2800" dirty="0">
                <a:solidFill>
                  <a:srgbClr val="1F2628"/>
                </a:solidFill>
                <a:latin typeface="Corbel" panose="020B0503020204020204" pitchFamily="34" charset="0"/>
                <a:cs typeface="FreeSans"/>
              </a:rPr>
              <a:t>Instructions</a:t>
            </a:r>
            <a:br>
              <a:rPr lang="en-US" sz="2800" dirty="0">
                <a:latin typeface="Corbel" panose="020B0503020204020204" pitchFamily="34" charset="0"/>
                <a:cs typeface="FreeSans"/>
              </a:rPr>
            </a:br>
            <a:endParaRPr lang="en-US" dirty="0"/>
          </a:p>
        </p:txBody>
      </p:sp>
      <p:sp>
        <p:nvSpPr>
          <p:cNvPr id="2" name="Content Placeholder 1">
            <a:extLst>
              <a:ext uri="{FF2B5EF4-FFF2-40B4-BE49-F238E27FC236}">
                <a16:creationId xmlns:a16="http://schemas.microsoft.com/office/drawing/2014/main" id="{C6D40C18-FA4C-7FA6-C596-DF561D08FB8F}"/>
              </a:ext>
            </a:extLst>
          </p:cNvPr>
          <p:cNvSpPr>
            <a:spLocks noGrp="1"/>
          </p:cNvSpPr>
          <p:nvPr>
            <p:ph idx="1"/>
          </p:nvPr>
        </p:nvSpPr>
        <p:spPr>
          <a:xfrm>
            <a:off x="311700" y="1152475"/>
            <a:ext cx="4193393" cy="3416400"/>
          </a:xfrm>
        </p:spPr>
        <p:txBody>
          <a:bodyPr/>
          <a:lstStyle/>
          <a:p>
            <a:r>
              <a:rPr lang="en-US" sz="1800" dirty="0">
                <a:latin typeface="Corbel" panose="020B0503020204020204" pitchFamily="34" charset="0"/>
                <a:cs typeface="Calibri"/>
              </a:rPr>
              <a:t>Super-</a:t>
            </a:r>
            <a:r>
              <a:rPr lang="en-US" sz="1800" spc="-4" dirty="0" err="1">
                <a:latin typeface="Corbel" panose="020B0503020204020204" pitchFamily="34" charset="0"/>
                <a:cs typeface="Calibri"/>
              </a:rPr>
              <a:t>NaturalInstructions</a:t>
            </a:r>
            <a:r>
              <a:rPr lang="en-US" sz="1800" spc="-4" dirty="0">
                <a:latin typeface="Corbel" panose="020B0503020204020204" pitchFamily="34" charset="0"/>
                <a:cs typeface="Calibri"/>
              </a:rPr>
              <a:t> dataset </a:t>
            </a:r>
            <a:r>
              <a:rPr lang="en-US" sz="1800" spc="-379" dirty="0">
                <a:latin typeface="Corbel" panose="020B0503020204020204" pitchFamily="34" charset="0"/>
                <a:cs typeface="Calibri"/>
              </a:rPr>
              <a:t> </a:t>
            </a:r>
            <a:r>
              <a:rPr lang="en-US" sz="1800" spc="-4" dirty="0">
                <a:latin typeface="Corbel" panose="020B0503020204020204" pitchFamily="34" charset="0"/>
                <a:cs typeface="Calibri"/>
              </a:rPr>
              <a:t>contains</a:t>
            </a:r>
            <a:r>
              <a:rPr lang="en-US" sz="1800" spc="4" dirty="0">
                <a:latin typeface="Corbel" panose="020B0503020204020204" pitchFamily="34" charset="0"/>
                <a:cs typeface="Calibri"/>
              </a:rPr>
              <a:t> </a:t>
            </a:r>
            <a:r>
              <a:rPr lang="en-US" sz="1800" dirty="0">
                <a:latin typeface="Corbel" panose="020B0503020204020204" pitchFamily="34" charset="0"/>
                <a:cs typeface="Calibri"/>
              </a:rPr>
              <a:t>over</a:t>
            </a:r>
            <a:r>
              <a:rPr lang="en-US" sz="1800" spc="-4" dirty="0">
                <a:latin typeface="Corbel" panose="020B0503020204020204" pitchFamily="34" charset="0"/>
                <a:cs typeface="Calibri"/>
              </a:rPr>
              <a:t> 1.6K</a:t>
            </a:r>
            <a:r>
              <a:rPr lang="en-US" sz="1800" dirty="0">
                <a:latin typeface="Corbel" panose="020B0503020204020204" pitchFamily="34" charset="0"/>
                <a:cs typeface="Calibri"/>
              </a:rPr>
              <a:t> tasks, </a:t>
            </a:r>
            <a:r>
              <a:rPr lang="en-US" sz="1800" spc="4" dirty="0">
                <a:latin typeface="Corbel" panose="020B0503020204020204" pitchFamily="34" charset="0"/>
                <a:cs typeface="Calibri"/>
              </a:rPr>
              <a:t> </a:t>
            </a:r>
            <a:r>
              <a:rPr lang="en-US" sz="1800" dirty="0">
                <a:latin typeface="Corbel" panose="020B0503020204020204" pitchFamily="34" charset="0"/>
                <a:cs typeface="Calibri"/>
              </a:rPr>
              <a:t>3M+</a:t>
            </a:r>
            <a:r>
              <a:rPr lang="en-US" sz="1800" spc="-4" dirty="0">
                <a:latin typeface="Corbel" panose="020B0503020204020204" pitchFamily="34" charset="0"/>
                <a:cs typeface="Calibri"/>
              </a:rPr>
              <a:t> </a:t>
            </a:r>
            <a:r>
              <a:rPr lang="en-US" sz="1800" dirty="0">
                <a:latin typeface="Corbel" panose="020B0503020204020204" pitchFamily="34" charset="0"/>
                <a:cs typeface="Calibri"/>
              </a:rPr>
              <a:t>examples</a:t>
            </a:r>
          </a:p>
          <a:p>
            <a:endParaRPr lang="en-US" dirty="0">
              <a:latin typeface="Corbel" panose="020B0503020204020204" pitchFamily="34" charset="0"/>
              <a:cs typeface="Calibri"/>
            </a:endParaRPr>
          </a:p>
          <a:p>
            <a:r>
              <a:rPr lang="en-US" sz="1800" dirty="0">
                <a:latin typeface="Corbel" panose="020B0503020204020204" pitchFamily="34" charset="0"/>
                <a:cs typeface="Calibri"/>
              </a:rPr>
              <a:t>Classification, sequence tagging, rewriting, translation, QA...</a:t>
            </a:r>
          </a:p>
          <a:p>
            <a:endParaRPr lang="en-US" dirty="0">
              <a:latin typeface="Corbel" panose="020B0503020204020204" pitchFamily="34" charset="0"/>
              <a:cs typeface="Calibri"/>
            </a:endParaRPr>
          </a:p>
          <a:p>
            <a:r>
              <a:rPr lang="en-US" sz="1800" spc="-15" dirty="0">
                <a:solidFill>
                  <a:srgbClr val="606060"/>
                </a:solidFill>
                <a:latin typeface="Corbel" panose="020B0503020204020204" pitchFamily="34" charset="0"/>
                <a:cs typeface="FreeSans"/>
              </a:rPr>
              <a:t>Many </a:t>
            </a:r>
            <a:r>
              <a:rPr lang="en-US" sz="1800" spc="5" dirty="0">
                <a:solidFill>
                  <a:srgbClr val="606060"/>
                </a:solidFill>
                <a:latin typeface="Corbel" panose="020B0503020204020204" pitchFamily="34" charset="0"/>
                <a:cs typeface="FreeSans"/>
              </a:rPr>
              <a:t>languages: </a:t>
            </a:r>
            <a:r>
              <a:rPr lang="en-US" sz="1800" spc="15" dirty="0">
                <a:solidFill>
                  <a:srgbClr val="606060"/>
                </a:solidFill>
                <a:latin typeface="Corbel" panose="020B0503020204020204" pitchFamily="34" charset="0"/>
                <a:cs typeface="FreeSans"/>
              </a:rPr>
              <a:t>576</a:t>
            </a:r>
            <a:r>
              <a:rPr lang="en-US" sz="1800" spc="10" dirty="0">
                <a:solidFill>
                  <a:srgbClr val="606060"/>
                </a:solidFill>
                <a:latin typeface="Corbel" panose="020B0503020204020204" pitchFamily="34" charset="0"/>
                <a:cs typeface="FreeSans"/>
              </a:rPr>
              <a:t> </a:t>
            </a:r>
            <a:r>
              <a:rPr lang="en-US" sz="1800" dirty="0">
                <a:solidFill>
                  <a:srgbClr val="606060"/>
                </a:solidFill>
                <a:latin typeface="Corbel" panose="020B0503020204020204" pitchFamily="34" charset="0"/>
                <a:cs typeface="FreeSans"/>
              </a:rPr>
              <a:t>non-English</a:t>
            </a:r>
            <a:endParaRPr lang="en-US" sz="18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dirty="0">
              <a:latin typeface="Corbel" panose="020B0503020204020204" pitchFamily="34" charset="0"/>
              <a:cs typeface="Calibri"/>
            </a:endParaRPr>
          </a:p>
          <a:p>
            <a:endParaRPr lang="en-US" dirty="0"/>
          </a:p>
        </p:txBody>
      </p:sp>
      <p:pic>
        <p:nvPicPr>
          <p:cNvPr id="11" name="object 3">
            <a:extLst>
              <a:ext uri="{FF2B5EF4-FFF2-40B4-BE49-F238E27FC236}">
                <a16:creationId xmlns:a16="http://schemas.microsoft.com/office/drawing/2014/main" id="{A3B98123-2646-4B3C-E2A2-E0D49683C881}"/>
              </a:ext>
            </a:extLst>
          </p:cNvPr>
          <p:cNvPicPr/>
          <p:nvPr/>
        </p:nvPicPr>
        <p:blipFill>
          <a:blip r:embed="rId4" cstate="print"/>
          <a:stretch>
            <a:fillRect/>
          </a:stretch>
        </p:blipFill>
        <p:spPr>
          <a:xfrm>
            <a:off x="4402483" y="184829"/>
            <a:ext cx="4741517" cy="4624491"/>
          </a:xfrm>
          <a:prstGeom prst="rect">
            <a:avLst/>
          </a:prstGeom>
        </p:spPr>
      </p:pic>
    </p:spTree>
    <p:extLst>
      <p:ext uri="{BB962C8B-B14F-4D97-AF65-F5344CB8AC3E}">
        <p14:creationId xmlns:p14="http://schemas.microsoft.com/office/powerpoint/2010/main" val="161324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10369"/>
          </a:xfrm>
          <a:prstGeom prst="rect">
            <a:avLst/>
          </a:prstGeom>
        </p:spPr>
        <p:txBody>
          <a:bodyPr vert="horz" wrap="square" lIns="0" tIns="12700" rIns="0" bIns="0" rtlCol="0">
            <a:spAutoFit/>
          </a:bodyPr>
          <a:lstStyle/>
          <a:p>
            <a:pPr marL="12700">
              <a:lnSpc>
                <a:spcPct val="100000"/>
              </a:lnSpc>
              <a:spcBef>
                <a:spcPts val="100"/>
              </a:spcBef>
            </a:pPr>
            <a:r>
              <a:rPr sz="2500" spc="-10" dirty="0" err="1"/>
              <a:t>PromptSource</a:t>
            </a:r>
            <a:r>
              <a:rPr lang="en-US" sz="2500" spc="-10" dirty="0"/>
              <a:t>/</a:t>
            </a:r>
            <a:r>
              <a:rPr sz="2500" spc="-145" dirty="0"/>
              <a:t>P3</a:t>
            </a:r>
          </a:p>
        </p:txBody>
      </p:sp>
      <p:sp>
        <p:nvSpPr>
          <p:cNvPr id="3" name="object 3"/>
          <p:cNvSpPr txBox="1"/>
          <p:nvPr/>
        </p:nvSpPr>
        <p:spPr>
          <a:xfrm>
            <a:off x="384724" y="1063956"/>
            <a:ext cx="6294120" cy="299720"/>
          </a:xfrm>
          <a:prstGeom prst="rect">
            <a:avLst/>
          </a:prstGeom>
        </p:spPr>
        <p:txBody>
          <a:bodyPr vert="horz" wrap="square" lIns="0" tIns="12700" rIns="0" bIns="0" rtlCol="0">
            <a:spAutoFit/>
          </a:bodyPr>
          <a:lstStyle/>
          <a:p>
            <a:pPr marL="12700">
              <a:lnSpc>
                <a:spcPct val="100000"/>
              </a:lnSpc>
              <a:spcBef>
                <a:spcPts val="100"/>
              </a:spcBef>
            </a:pPr>
            <a:r>
              <a:rPr sz="1800" spc="-55" dirty="0">
                <a:solidFill>
                  <a:srgbClr val="606060"/>
                </a:solidFill>
                <a:latin typeface="Corbel" panose="020B0503020204020204" pitchFamily="34" charset="0"/>
                <a:cs typeface="FreeSans"/>
              </a:rPr>
              <a:t>P3: </a:t>
            </a:r>
            <a:r>
              <a:rPr sz="1800" spc="-15" dirty="0">
                <a:solidFill>
                  <a:srgbClr val="606060"/>
                </a:solidFill>
                <a:latin typeface="Corbel" panose="020B0503020204020204" pitchFamily="34" charset="0"/>
                <a:cs typeface="FreeSans"/>
              </a:rPr>
              <a:t>Public </a:t>
            </a:r>
            <a:r>
              <a:rPr sz="1800" dirty="0">
                <a:solidFill>
                  <a:srgbClr val="606060"/>
                </a:solidFill>
                <a:latin typeface="Corbel" panose="020B0503020204020204" pitchFamily="34" charset="0"/>
                <a:cs typeface="FreeSans"/>
              </a:rPr>
              <a:t>Pool </a:t>
            </a:r>
            <a:r>
              <a:rPr sz="1800" spc="35" dirty="0">
                <a:solidFill>
                  <a:srgbClr val="606060"/>
                </a:solidFill>
                <a:latin typeface="Corbel" panose="020B0503020204020204" pitchFamily="34" charset="0"/>
                <a:cs typeface="FreeSans"/>
              </a:rPr>
              <a:t>of </a:t>
            </a:r>
            <a:r>
              <a:rPr sz="1800" spc="-20" dirty="0">
                <a:solidFill>
                  <a:srgbClr val="606060"/>
                </a:solidFill>
                <a:latin typeface="Corbel" panose="020B0503020204020204" pitchFamily="34" charset="0"/>
                <a:cs typeface="FreeSans"/>
              </a:rPr>
              <a:t>Prompts, </a:t>
            </a:r>
            <a:r>
              <a:rPr sz="1800" spc="35" dirty="0">
                <a:solidFill>
                  <a:srgbClr val="606060"/>
                </a:solidFill>
                <a:latin typeface="Corbel" panose="020B0503020204020204" pitchFamily="34" charset="0"/>
                <a:cs typeface="FreeSans"/>
              </a:rPr>
              <a:t>now </a:t>
            </a:r>
            <a:r>
              <a:rPr sz="1800" spc="65" dirty="0">
                <a:solidFill>
                  <a:srgbClr val="606060"/>
                </a:solidFill>
                <a:latin typeface="Corbel" panose="020B0503020204020204" pitchFamily="34" charset="0"/>
                <a:cs typeface="FreeSans"/>
              </a:rPr>
              <a:t>2085 </a:t>
            </a:r>
            <a:r>
              <a:rPr sz="1800" spc="10" dirty="0">
                <a:solidFill>
                  <a:srgbClr val="606060"/>
                </a:solidFill>
                <a:latin typeface="Corbel" panose="020B0503020204020204" pitchFamily="34" charset="0"/>
                <a:cs typeface="FreeSans"/>
              </a:rPr>
              <a:t>prompts </a:t>
            </a:r>
            <a:r>
              <a:rPr sz="1800" spc="45" dirty="0">
                <a:solidFill>
                  <a:srgbClr val="606060"/>
                </a:solidFill>
                <a:latin typeface="Corbel" panose="020B0503020204020204" pitchFamily="34" charset="0"/>
                <a:cs typeface="FreeSans"/>
              </a:rPr>
              <a:t>on </a:t>
            </a:r>
            <a:r>
              <a:rPr sz="1800" spc="-114" dirty="0">
                <a:solidFill>
                  <a:srgbClr val="606060"/>
                </a:solidFill>
                <a:latin typeface="Corbel" panose="020B0503020204020204" pitchFamily="34" charset="0"/>
                <a:cs typeface="FreeSans"/>
              </a:rPr>
              <a:t>183</a:t>
            </a:r>
            <a:r>
              <a:rPr sz="1800" spc="-10" dirty="0">
                <a:solidFill>
                  <a:srgbClr val="606060"/>
                </a:solidFill>
                <a:latin typeface="Corbel" panose="020B0503020204020204" pitchFamily="34" charset="0"/>
                <a:cs typeface="FreeSans"/>
              </a:rPr>
              <a:t> </a:t>
            </a:r>
            <a:r>
              <a:rPr sz="1800" spc="-5" dirty="0">
                <a:solidFill>
                  <a:srgbClr val="606060"/>
                </a:solidFill>
                <a:latin typeface="Corbel" panose="020B0503020204020204" pitchFamily="34" charset="0"/>
                <a:cs typeface="FreeSans"/>
              </a:rPr>
              <a:t>datasets</a:t>
            </a:r>
            <a:endParaRPr sz="1800" dirty="0">
              <a:latin typeface="Corbel" panose="020B0503020204020204" pitchFamily="34" charset="0"/>
              <a:cs typeface="FreeSans"/>
            </a:endParaRPr>
          </a:p>
        </p:txBody>
      </p:sp>
      <p:sp>
        <p:nvSpPr>
          <p:cNvPr id="4" name="object 4"/>
          <p:cNvSpPr txBox="1"/>
          <p:nvPr/>
        </p:nvSpPr>
        <p:spPr>
          <a:xfrm>
            <a:off x="8713916" y="102819"/>
            <a:ext cx="205104" cy="166712"/>
          </a:xfrm>
          <a:prstGeom prst="rect">
            <a:avLst/>
          </a:prstGeom>
        </p:spPr>
        <p:txBody>
          <a:bodyPr vert="horz" wrap="square" lIns="0" tIns="12700" rIns="0" bIns="0" rtlCol="0">
            <a:spAutoFit/>
          </a:bodyPr>
          <a:lstStyle/>
          <a:p>
            <a:pPr marL="12700">
              <a:lnSpc>
                <a:spcPct val="100000"/>
              </a:lnSpc>
              <a:spcBef>
                <a:spcPts val="100"/>
              </a:spcBef>
            </a:pPr>
            <a:r>
              <a:rPr sz="1000" spc="-90" dirty="0">
                <a:solidFill>
                  <a:srgbClr val="999999"/>
                </a:solidFill>
                <a:latin typeface="Corbel" panose="020B0503020204020204" pitchFamily="34" charset="0"/>
                <a:cs typeface="FreeSans"/>
              </a:rPr>
              <a:t>147</a:t>
            </a:r>
            <a:endParaRPr sz="1000" dirty="0">
              <a:latin typeface="Corbel" panose="020B0503020204020204" pitchFamily="34" charset="0"/>
              <a:cs typeface="FreeSans"/>
            </a:endParaRPr>
          </a:p>
        </p:txBody>
      </p:sp>
      <p:grpSp>
        <p:nvGrpSpPr>
          <p:cNvPr id="5" name="object 5"/>
          <p:cNvGrpSpPr/>
          <p:nvPr/>
        </p:nvGrpSpPr>
        <p:grpSpPr>
          <a:xfrm>
            <a:off x="94974" y="1515781"/>
            <a:ext cx="3572510" cy="3148330"/>
            <a:chOff x="94974" y="1515781"/>
            <a:chExt cx="3572510" cy="3148330"/>
          </a:xfrm>
        </p:grpSpPr>
        <p:sp>
          <p:nvSpPr>
            <p:cNvPr id="6" name="object 6"/>
            <p:cNvSpPr/>
            <p:nvPr/>
          </p:nvSpPr>
          <p:spPr>
            <a:xfrm>
              <a:off x="94974" y="1662421"/>
              <a:ext cx="2295370" cy="296114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371944" y="1515781"/>
              <a:ext cx="2295370" cy="314833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sp>
        <p:nvSpPr>
          <p:cNvPr id="8" name="object 8"/>
          <p:cNvSpPr/>
          <p:nvPr/>
        </p:nvSpPr>
        <p:spPr>
          <a:xfrm>
            <a:off x="3838566" y="1924596"/>
            <a:ext cx="5029165" cy="2057395"/>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798447" y="4558579"/>
            <a:ext cx="4273550" cy="452120"/>
          </a:xfrm>
          <a:prstGeom prst="rect">
            <a:avLst/>
          </a:prstGeom>
        </p:spPr>
        <p:txBody>
          <a:bodyPr vert="horz" wrap="square" lIns="0" tIns="12700" rIns="0" bIns="0" rtlCol="0">
            <a:spAutoFit/>
          </a:bodyPr>
          <a:lstStyle/>
          <a:p>
            <a:pPr marL="643890" marR="5080" indent="-631825">
              <a:lnSpc>
                <a:spcPct val="100000"/>
              </a:lnSpc>
              <a:spcBef>
                <a:spcPts val="100"/>
              </a:spcBef>
            </a:pPr>
            <a:r>
              <a:rPr sz="1400" u="heavy" spc="-5" dirty="0">
                <a:solidFill>
                  <a:srgbClr val="FF5252"/>
                </a:solidFill>
                <a:uFill>
                  <a:solidFill>
                    <a:srgbClr val="FF5252"/>
                  </a:solidFill>
                </a:uFill>
                <a:latin typeface="Corbel" panose="020B0503020204020204" pitchFamily="34" charset="0"/>
              </a:rPr>
              <a:t>https://github.com/bigscience-workshop/promptsource </a:t>
            </a:r>
            <a:r>
              <a:rPr sz="1400" spc="-5" dirty="0">
                <a:solidFill>
                  <a:srgbClr val="FF5252"/>
                </a:solidFill>
                <a:latin typeface="Corbel" panose="020B0503020204020204" pitchFamily="34" charset="0"/>
              </a:rPr>
              <a:t> </a:t>
            </a:r>
            <a:r>
              <a:rPr sz="1400" u="heavy" spc="-5" dirty="0">
                <a:solidFill>
                  <a:srgbClr val="FF5252"/>
                </a:solidFill>
                <a:uFill>
                  <a:solidFill>
                    <a:srgbClr val="FF5252"/>
                  </a:solidFill>
                </a:uFill>
                <a:latin typeface="Corbel" panose="020B0503020204020204" pitchFamily="34" charset="0"/>
              </a:rPr>
              <a:t>https://huggingface.co/datasets/bigscience/P3</a:t>
            </a:r>
            <a:endParaRPr sz="1400" dirty="0">
              <a:latin typeface="Corbel" panose="020B0503020204020204" pitchFamily="34" charset="0"/>
            </a:endParaRPr>
          </a:p>
        </p:txBody>
      </p:sp>
    </p:spTree>
    <p:extLst>
      <p:ext uri="{BB962C8B-B14F-4D97-AF65-F5344CB8AC3E}">
        <p14:creationId xmlns:p14="http://schemas.microsoft.com/office/powerpoint/2010/main" val="1619325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E7DA-50FB-CE9E-8888-252EBB1D857A}"/>
              </a:ext>
            </a:extLst>
          </p:cNvPr>
          <p:cNvSpPr>
            <a:spLocks noGrp="1"/>
          </p:cNvSpPr>
          <p:nvPr>
            <p:ph type="title"/>
          </p:nvPr>
        </p:nvSpPr>
        <p:spPr/>
        <p:txBody>
          <a:bodyPr>
            <a:normAutofit fontScale="90000"/>
          </a:bodyPr>
          <a:lstStyle/>
          <a:p>
            <a:r>
              <a:rPr lang="en-US" dirty="0"/>
              <a:t>Instruction-Tuning Datasets </a:t>
            </a:r>
          </a:p>
        </p:txBody>
      </p:sp>
      <p:sp>
        <p:nvSpPr>
          <p:cNvPr id="3" name="Content Placeholder 2">
            <a:extLst>
              <a:ext uri="{FF2B5EF4-FFF2-40B4-BE49-F238E27FC236}">
                <a16:creationId xmlns:a16="http://schemas.microsoft.com/office/drawing/2014/main" id="{E8DBC178-E383-C119-4AF4-C0DDA9C801A4}"/>
              </a:ext>
            </a:extLst>
          </p:cNvPr>
          <p:cNvSpPr>
            <a:spLocks noGrp="1"/>
          </p:cNvSpPr>
          <p:nvPr>
            <p:ph idx="1"/>
          </p:nvPr>
        </p:nvSpPr>
        <p:spPr/>
        <p:txBody>
          <a:bodyPr/>
          <a:lstStyle/>
          <a:p>
            <a:r>
              <a:rPr lang="en-US" dirty="0"/>
              <a:t>[Super-]Natural Instructions: </a:t>
            </a:r>
            <a:r>
              <a:rPr lang="en-US" dirty="0">
                <a:hlinkClick r:id="rId2"/>
              </a:rPr>
              <a:t>https://instructions.apps.allenai.org/</a:t>
            </a:r>
            <a:r>
              <a:rPr lang="en-US" dirty="0"/>
              <a:t> </a:t>
            </a:r>
          </a:p>
          <a:p>
            <a:r>
              <a:rPr lang="en-US" dirty="0" err="1"/>
              <a:t>PromptSource</a:t>
            </a:r>
            <a:r>
              <a:rPr lang="en-US" dirty="0"/>
              <a:t>: </a:t>
            </a:r>
            <a:r>
              <a:rPr lang="en-US" dirty="0">
                <a:hlinkClick r:id="rId3"/>
              </a:rPr>
              <a:t>https://github.com/bigscience-workshop/promptsource</a:t>
            </a:r>
            <a:r>
              <a:rPr lang="en-US" dirty="0"/>
              <a:t>   </a:t>
            </a:r>
          </a:p>
          <a:p>
            <a:r>
              <a:rPr lang="en-US" dirty="0"/>
              <a:t>P3: </a:t>
            </a:r>
            <a:r>
              <a:rPr lang="en-US" dirty="0">
                <a:hlinkClick r:id="rId4"/>
              </a:rPr>
              <a:t>https://huggingface.co/datasets/bigscience/P3</a:t>
            </a:r>
            <a:r>
              <a:rPr lang="en-US" dirty="0"/>
              <a:t> </a:t>
            </a:r>
          </a:p>
          <a:p>
            <a:r>
              <a:rPr lang="en-US" dirty="0"/>
              <a:t>FLAN-collection: </a:t>
            </a:r>
            <a:r>
              <a:rPr lang="en-US" dirty="0">
                <a:hlinkClick r:id="rId5"/>
              </a:rPr>
              <a:t>https://github.com/google-research/FLAN</a:t>
            </a:r>
            <a:r>
              <a:rPr lang="en-US" dirty="0"/>
              <a:t> </a:t>
            </a:r>
          </a:p>
          <a:p>
            <a:r>
              <a:rPr lang="en-US" dirty="0"/>
              <a:t>Self-Instruct: </a:t>
            </a:r>
            <a:r>
              <a:rPr lang="en-US" dirty="0">
                <a:hlinkClick r:id="rId6"/>
              </a:rPr>
              <a:t>https://github.com/yizhongw/self-instruct</a:t>
            </a:r>
            <a:r>
              <a:rPr lang="en-US" dirty="0"/>
              <a:t> </a:t>
            </a:r>
          </a:p>
          <a:p>
            <a:r>
              <a:rPr lang="en-US" dirty="0"/>
              <a:t>Unnatural Instructions: </a:t>
            </a:r>
            <a:r>
              <a:rPr lang="en-US" dirty="0">
                <a:hlinkClick r:id="rId7"/>
              </a:rPr>
              <a:t>https://github.com/orhonovich/unnatural-instructions</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512415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500" spc="-35" dirty="0"/>
              <a:t>Summary </a:t>
            </a:r>
            <a:r>
              <a:rPr sz="2500" spc="55" dirty="0"/>
              <a:t>of </a:t>
            </a:r>
            <a:r>
              <a:rPr sz="2500" spc="-40" dirty="0"/>
              <a:t>Training </a:t>
            </a:r>
            <a:r>
              <a:rPr sz="2500" spc="30" dirty="0"/>
              <a:t>with</a:t>
            </a:r>
            <a:r>
              <a:rPr sz="2500" spc="55" dirty="0"/>
              <a:t> </a:t>
            </a:r>
            <a:r>
              <a:rPr sz="2500" dirty="0"/>
              <a:t>Instructions</a:t>
            </a:r>
          </a:p>
        </p:txBody>
      </p:sp>
      <p:sp>
        <p:nvSpPr>
          <p:cNvPr id="5" name="Content Placeholder 4">
            <a:extLst>
              <a:ext uri="{FF2B5EF4-FFF2-40B4-BE49-F238E27FC236}">
                <a16:creationId xmlns:a16="http://schemas.microsoft.com/office/drawing/2014/main" id="{4C3F3209-3088-EBFD-EAEB-29E36089C5F9}"/>
              </a:ext>
            </a:extLst>
          </p:cNvPr>
          <p:cNvSpPr>
            <a:spLocks noGrp="1"/>
          </p:cNvSpPr>
          <p:nvPr>
            <p:ph idx="1"/>
          </p:nvPr>
        </p:nvSpPr>
        <p:spPr/>
        <p:txBody>
          <a:bodyPr/>
          <a:lstStyle/>
          <a:p>
            <a:endParaRPr lang="en-US"/>
          </a:p>
        </p:txBody>
      </p:sp>
      <p:sp>
        <p:nvSpPr>
          <p:cNvPr id="3" name="object 3"/>
          <p:cNvSpPr txBox="1"/>
          <p:nvPr/>
        </p:nvSpPr>
        <p:spPr>
          <a:xfrm>
            <a:off x="8704267" y="102819"/>
            <a:ext cx="214629" cy="166712"/>
          </a:xfrm>
          <a:prstGeom prst="rect">
            <a:avLst/>
          </a:prstGeom>
        </p:spPr>
        <p:txBody>
          <a:bodyPr vert="horz" wrap="square" lIns="0" tIns="12700" rIns="0" bIns="0" rtlCol="0">
            <a:spAutoFit/>
          </a:bodyPr>
          <a:lstStyle/>
          <a:p>
            <a:pPr marL="12700">
              <a:lnSpc>
                <a:spcPct val="100000"/>
              </a:lnSpc>
              <a:spcBef>
                <a:spcPts val="100"/>
              </a:spcBef>
            </a:pPr>
            <a:r>
              <a:rPr sz="1000" spc="-60" dirty="0">
                <a:solidFill>
                  <a:srgbClr val="999999"/>
                </a:solidFill>
                <a:latin typeface="Corbel" panose="020B0503020204020204" pitchFamily="34" charset="0"/>
                <a:cs typeface="FreeSans"/>
              </a:rPr>
              <a:t>149</a:t>
            </a:r>
            <a:endParaRPr sz="1000" dirty="0">
              <a:latin typeface="Corbel" panose="020B0503020204020204" pitchFamily="34" charset="0"/>
              <a:cs typeface="FreeSans"/>
            </a:endParaRPr>
          </a:p>
        </p:txBody>
      </p:sp>
      <p:graphicFrame>
        <p:nvGraphicFramePr>
          <p:cNvPr id="4" name="object 4"/>
          <p:cNvGraphicFramePr>
            <a:graphicFrameLocks noGrp="1"/>
          </p:cNvGraphicFramePr>
          <p:nvPr/>
        </p:nvGraphicFramePr>
        <p:xfrm>
          <a:off x="195462" y="962335"/>
          <a:ext cx="8744585" cy="3687787"/>
        </p:xfrm>
        <a:graphic>
          <a:graphicData uri="http://schemas.openxmlformats.org/drawingml/2006/table">
            <a:tbl>
              <a:tblPr firstRow="1" bandRow="1">
                <a:tableStyleId>{2D5ABB26-0587-4C30-8999-92F81FD0307C}</a:tableStyleId>
              </a:tblPr>
              <a:tblGrid>
                <a:gridCol w="2076450">
                  <a:extLst>
                    <a:ext uri="{9D8B030D-6E8A-4147-A177-3AD203B41FA5}">
                      <a16:colId xmlns:a16="http://schemas.microsoft.com/office/drawing/2014/main" val="20000"/>
                    </a:ext>
                  </a:extLst>
                </a:gridCol>
                <a:gridCol w="1683385">
                  <a:extLst>
                    <a:ext uri="{9D8B030D-6E8A-4147-A177-3AD203B41FA5}">
                      <a16:colId xmlns:a16="http://schemas.microsoft.com/office/drawing/2014/main" val="20001"/>
                    </a:ext>
                  </a:extLst>
                </a:gridCol>
                <a:gridCol w="163703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gridCol w="1480820">
                  <a:extLst>
                    <a:ext uri="{9D8B030D-6E8A-4147-A177-3AD203B41FA5}">
                      <a16:colId xmlns:a16="http://schemas.microsoft.com/office/drawing/2014/main" val="20004"/>
                    </a:ext>
                  </a:extLst>
                </a:gridCol>
              </a:tblGrid>
              <a:tr h="548598">
                <a:tc>
                  <a:txBody>
                    <a:bodyPr/>
                    <a:lstStyle/>
                    <a:p>
                      <a:pPr algn="ctr">
                        <a:lnSpc>
                          <a:spcPct val="100000"/>
                        </a:lnSpc>
                        <a:spcBef>
                          <a:spcPts val="625"/>
                        </a:spcBef>
                      </a:pPr>
                      <a:r>
                        <a:rPr sz="1200" b="0" i="0" spc="-5" dirty="0">
                          <a:latin typeface="Corbel" panose="020B0503020204020204" pitchFamily="34" charset="0"/>
                          <a:cs typeface="Arial"/>
                        </a:rPr>
                        <a:t>Name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6745" marR="302895" indent="-318135">
                        <a:lnSpc>
                          <a:spcPct val="100000"/>
                        </a:lnSpc>
                        <a:spcBef>
                          <a:spcPts val="625"/>
                        </a:spcBef>
                      </a:pPr>
                      <a:r>
                        <a:rPr sz="1200" b="0" i="0" spc="-15" dirty="0">
                          <a:latin typeface="Corbel" panose="020B0503020204020204" pitchFamily="34" charset="0"/>
                          <a:cs typeface="Arial"/>
                        </a:rPr>
                        <a:t>Variety </a:t>
                      </a:r>
                      <a:r>
                        <a:rPr sz="1200" b="0" i="0" spc="-5" dirty="0">
                          <a:latin typeface="Corbel" panose="020B0503020204020204" pitchFamily="34" charset="0"/>
                          <a:cs typeface="Arial"/>
                        </a:rPr>
                        <a:t>of</a:t>
                      </a:r>
                      <a:r>
                        <a:rPr sz="1200" b="0" i="0" spc="-60" dirty="0">
                          <a:latin typeface="Corbel" panose="020B0503020204020204" pitchFamily="34" charset="0"/>
                          <a:cs typeface="Arial"/>
                        </a:rPr>
                        <a:t> </a:t>
                      </a:r>
                      <a:r>
                        <a:rPr sz="1200" b="0" i="0" spc="-30" dirty="0">
                          <a:latin typeface="Corbel" panose="020B0503020204020204" pitchFamily="34" charset="0"/>
                          <a:cs typeface="Arial"/>
                        </a:rPr>
                        <a:t>Task  </a:t>
                      </a:r>
                      <a:r>
                        <a:rPr sz="1200" b="0" i="0" spc="-2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Number of</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Instructions per</a:t>
                      </a:r>
                      <a:r>
                        <a:rPr sz="1200" b="0" i="0" spc="-30" dirty="0">
                          <a:latin typeface="Corbel" panose="020B0503020204020204" pitchFamily="34" charset="0"/>
                          <a:cs typeface="Arial"/>
                        </a:rPr>
                        <a:t> 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Held out</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6199">
                <a:tc>
                  <a:txBody>
                    <a:bodyPr/>
                    <a:lstStyle/>
                    <a:p>
                      <a:pPr algn="ctr">
                        <a:lnSpc>
                          <a:spcPct val="100000"/>
                        </a:lnSpc>
                        <a:spcBef>
                          <a:spcPts val="625"/>
                        </a:spcBef>
                      </a:pPr>
                      <a:r>
                        <a:rPr sz="1200" b="0" i="0" spc="-20" dirty="0">
                          <a:solidFill>
                            <a:srgbClr val="4BA172"/>
                          </a:solidFill>
                          <a:latin typeface="Corbel" panose="020B0503020204020204" pitchFamily="34" charset="0"/>
                          <a:cs typeface="Arial"/>
                        </a:rPr>
                        <a:t>Turking</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 </a:t>
                      </a:r>
                      <a:r>
                        <a:rPr sz="1200" b="0" i="0" spc="-5" dirty="0">
                          <a:latin typeface="Corbel" panose="020B0503020204020204" pitchFamily="34" charset="0"/>
                          <a:cs typeface="Arial"/>
                        </a:rPr>
                        <a:t>types </a:t>
                      </a:r>
                      <a:r>
                        <a:rPr sz="1200" b="0" i="0" dirty="0">
                          <a:latin typeface="Corbel" panose="020B0503020204020204" pitchFamily="34" charset="0"/>
                          <a:cs typeface="Arial"/>
                        </a:rPr>
                        <a:t>+</a:t>
                      </a:r>
                      <a:r>
                        <a:rPr sz="1200" b="0" i="0" spc="-50" dirty="0">
                          <a:latin typeface="Corbel" panose="020B0503020204020204" pitchFamily="34" charset="0"/>
                          <a:cs typeface="Arial"/>
                        </a:rPr>
                        <a:t> </a:t>
                      </a:r>
                      <a:r>
                        <a:rPr sz="1200" b="0" i="0" dirty="0">
                          <a:latin typeface="Corbel" panose="020B0503020204020204" pitchFamily="34" charset="0"/>
                          <a:cs typeface="Arial"/>
                        </a:rPr>
                        <a:t>synthetic</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All of</a:t>
                      </a:r>
                      <a:r>
                        <a:rPr sz="1200" b="0" i="0" spc="-25" dirty="0">
                          <a:latin typeface="Corbel" panose="020B0503020204020204" pitchFamily="34" charset="0"/>
                          <a:cs typeface="Arial"/>
                        </a:rPr>
                        <a:t> </a:t>
                      </a:r>
                      <a:r>
                        <a:rPr sz="1200" b="0" i="0" spc="-5" dirty="0">
                          <a:latin typeface="Corbel" panose="020B0503020204020204" pitchFamily="34" charset="0"/>
                          <a:cs typeface="Arial"/>
                        </a:rPr>
                        <a:t>them</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ZEST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320040" marR="312420" indent="232410">
                        <a:lnSpc>
                          <a:spcPct val="100000"/>
                        </a:lnSpc>
                        <a:spcBef>
                          <a:spcPts val="625"/>
                        </a:spcBef>
                      </a:pPr>
                      <a:r>
                        <a:rPr sz="1200" b="0" i="0" dirty="0">
                          <a:latin typeface="Corbel" panose="020B0503020204020204" pitchFamily="34" charset="0"/>
                          <a:cs typeface="Arial"/>
                        </a:rPr>
                        <a:t>Machine  comprehension</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92125">
                        <a:lnSpc>
                          <a:spcPct val="100000"/>
                        </a:lnSpc>
                        <a:spcBef>
                          <a:spcPts val="625"/>
                        </a:spcBef>
                      </a:pPr>
                      <a:r>
                        <a:rPr sz="1200" b="0" i="0" spc="-5" dirty="0">
                          <a:latin typeface="Corbel" panose="020B0503020204020204" pitchFamily="34" charset="0"/>
                          <a:cs typeface="Arial"/>
                        </a:rPr>
                        <a:t>100</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66725">
                        <a:lnSpc>
                          <a:spcPct val="100000"/>
                        </a:lnSpc>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domains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88315" marR="288290" indent="-194945">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 task, but</a:t>
                      </a:r>
                      <a:r>
                        <a:rPr sz="1200" b="0" i="0" spc="-95" dirty="0">
                          <a:latin typeface="Corbel" panose="020B0503020204020204" pitchFamily="34" charset="0"/>
                          <a:cs typeface="Arial"/>
                        </a:rPr>
                        <a:t> </a:t>
                      </a:r>
                      <a:r>
                        <a:rPr sz="1200" b="0" i="0" spc="-5" dirty="0">
                          <a:latin typeface="Corbel" panose="020B0503020204020204" pitchFamily="34" charset="0"/>
                          <a:cs typeface="Arial"/>
                        </a:rPr>
                        <a:t>with  perturbations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40 tasks at</a:t>
                      </a:r>
                      <a:r>
                        <a:rPr sz="1200" b="0" i="0" spc="-55" dirty="0">
                          <a:latin typeface="Corbel" panose="020B0503020204020204" pitchFamily="34" charset="0"/>
                          <a:cs typeface="Arial"/>
                        </a:rPr>
                        <a:t> </a:t>
                      </a:r>
                      <a:r>
                        <a:rPr sz="1200" b="0" i="0" dirty="0">
                          <a:latin typeface="Corbel" panose="020B0503020204020204" pitchFamily="34" charset="0"/>
                          <a:cs typeface="Arial"/>
                        </a:rPr>
                        <a:t>random</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a:t>
                      </a:r>
                      <a:r>
                        <a:rPr sz="1200" b="0" i="0" spc="-20" dirty="0">
                          <a:solidFill>
                            <a:srgbClr val="4BA172"/>
                          </a:solidFill>
                          <a:latin typeface="Corbel" panose="020B0503020204020204" pitchFamily="34" charset="0"/>
                          <a:cs typeface="Arial"/>
                        </a:rPr>
                        <a:t> </a:t>
                      </a:r>
                      <a:r>
                        <a:rPr sz="1200" b="0" i="0" spc="-5" dirty="0">
                          <a:solidFill>
                            <a:srgbClr val="4BA172"/>
                          </a:solidFill>
                          <a:latin typeface="Corbel" panose="020B0503020204020204" pitchFamily="34" charset="0"/>
                          <a:cs typeface="Arial"/>
                        </a:rPr>
                        <a:t>Instructions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(all related </a:t>
                      </a:r>
                      <a:r>
                        <a:rPr sz="1200" b="0" i="0" spc="-5" dirty="0">
                          <a:latin typeface="Corbel" panose="020B0503020204020204" pitchFamily="34" charset="0"/>
                          <a:cs typeface="Arial"/>
                        </a:rPr>
                        <a:t>to</a:t>
                      </a:r>
                      <a:r>
                        <a:rPr sz="1200" b="0" i="0" spc="-50" dirty="0">
                          <a:latin typeface="Corbel" panose="020B0503020204020204" pitchFamily="34" charset="0"/>
                          <a:cs typeface="Arial"/>
                        </a:rPr>
                        <a:t> </a:t>
                      </a:r>
                      <a:r>
                        <a:rPr sz="1200" b="0" i="0" dirty="0">
                          <a:latin typeface="Corbel" panose="020B0503020204020204" pitchFamily="34" charset="0"/>
                          <a:cs typeface="Arial"/>
                        </a:rPr>
                        <a:t>MR)</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61</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291465" marR="203200" indent="-80645">
                        <a:lnSpc>
                          <a:spcPct val="100000"/>
                        </a:lnSpc>
                        <a:spcBef>
                          <a:spcPts val="625"/>
                        </a:spcBef>
                      </a:pPr>
                      <a:r>
                        <a:rPr sz="1200" b="0" i="0" dirty="0">
                          <a:latin typeface="Corbel" panose="020B0503020204020204" pitchFamily="34" charset="0"/>
                          <a:cs typeface="Arial"/>
                        </a:rPr>
                        <a:t>Multiple</a:t>
                      </a:r>
                      <a:r>
                        <a:rPr sz="1200" b="0" i="0" spc="-100" dirty="0">
                          <a:latin typeface="Corbel" panose="020B0503020204020204" pitchFamily="34" charset="0"/>
                          <a:cs typeface="Arial"/>
                        </a:rPr>
                        <a:t> </a:t>
                      </a:r>
                      <a:r>
                        <a:rPr sz="1200" b="0" i="0" dirty="0">
                          <a:latin typeface="Corbel" panose="020B0503020204020204" pitchFamily="34" charset="0"/>
                          <a:cs typeface="Arial"/>
                        </a:rPr>
                        <a:t>setups:  Max </a:t>
                      </a:r>
                      <a:r>
                        <a:rPr sz="1200" b="0" i="0" spc="-5" dirty="0">
                          <a:latin typeface="Corbel" panose="020B0503020204020204" pitchFamily="34" charset="0"/>
                          <a:cs typeface="Arial"/>
                        </a:rPr>
                        <a:t>12</a:t>
                      </a:r>
                      <a:r>
                        <a:rPr sz="1200" b="0" i="0" spc="-6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FLAN</a:t>
                      </a:r>
                      <a:r>
                        <a:rPr sz="1200" b="0" i="0" dirty="0">
                          <a:solidFill>
                            <a:srgbClr val="4BA172"/>
                          </a:solidFill>
                          <a:latin typeface="Corbel" panose="020B0503020204020204" pitchFamily="34" charset="0"/>
                          <a:cs typeface="Arial"/>
                        </a:rPr>
                        <a:t>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12</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10 per</a:t>
                      </a:r>
                      <a:r>
                        <a:rPr sz="1200" b="0" i="0" spc="-2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5-10 tasks</a:t>
                      </a:r>
                      <a:r>
                        <a:rPr sz="1200" b="0" i="0" spc="-25" dirty="0">
                          <a:latin typeface="Corbel" panose="020B0503020204020204" pitchFamily="34" charset="0"/>
                          <a:cs typeface="Arial"/>
                        </a:rPr>
                        <a:t> </a:t>
                      </a:r>
                      <a:r>
                        <a:rPr sz="1200" b="0" i="0" dirty="0">
                          <a:latin typeface="Corbel" panose="020B0503020204020204" pitchFamily="34" charset="0"/>
                          <a:cs typeface="Arial"/>
                        </a:rPr>
                        <a:t>/</a:t>
                      </a:r>
                    </a:p>
                    <a:p>
                      <a:pPr algn="ctr">
                        <a:lnSpc>
                          <a:spcPct val="100000"/>
                        </a:lnSpc>
                      </a:pPr>
                      <a:r>
                        <a:rPr sz="1200" b="0" i="0" dirty="0">
                          <a:latin typeface="Corbel" panose="020B0503020204020204" pitchFamily="34" charset="0"/>
                          <a:cs typeface="Arial"/>
                        </a:rPr>
                        <a:t>1</a:t>
                      </a:r>
                      <a:r>
                        <a:rPr sz="1200" b="0" i="0" spc="-15" dirty="0">
                          <a:latin typeface="Corbel" panose="020B0503020204020204" pitchFamily="34" charset="0"/>
                          <a:cs typeface="Arial"/>
                        </a:rPr>
                        <a:t> </a:t>
                      </a:r>
                      <a:r>
                        <a:rPr sz="1200" b="0" i="0" spc="-5" dirty="0">
                          <a:latin typeface="Corbel" panose="020B0503020204020204" pitchFamily="34" charset="0"/>
                          <a:cs typeface="Arial"/>
                        </a:rPr>
                        <a:t>type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T0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13</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34035">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9425">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176)</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25" dirty="0">
                          <a:latin typeface="Corbel" panose="020B0503020204020204" pitchFamily="34" charset="0"/>
                          <a:cs typeface="Arial"/>
                        </a:rPr>
                        <a:t>11-12 </a:t>
                      </a:r>
                      <a:r>
                        <a:rPr sz="1200" b="0" i="0" spc="-5" dirty="0">
                          <a:latin typeface="Corbel" panose="020B0503020204020204" pitchFamily="34" charset="0"/>
                          <a:cs typeface="Arial"/>
                        </a:rPr>
                        <a:t>per</a:t>
                      </a:r>
                      <a:r>
                        <a:rPr sz="1200" b="0" i="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2052)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56565">
                        <a:lnSpc>
                          <a:spcPct val="100000"/>
                        </a:lnSpc>
                        <a:spcBef>
                          <a:spcPts val="625"/>
                        </a:spcBef>
                      </a:pPr>
                      <a:r>
                        <a:rPr sz="1200" b="0" i="0" spc="-5" dirty="0">
                          <a:latin typeface="Corbel" panose="020B0503020204020204" pitchFamily="34" charset="0"/>
                          <a:cs typeface="Arial"/>
                        </a:rPr>
                        <a:t>23</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3075">
                        <a:lnSpc>
                          <a:spcPct val="100000"/>
                        </a:lnSpc>
                      </a:pPr>
                      <a:r>
                        <a:rPr sz="1200" b="0" i="0" dirty="0">
                          <a:latin typeface="Corbel" panose="020B0503020204020204" pitchFamily="34" charset="0"/>
                          <a:cs typeface="Arial"/>
                        </a:rPr>
                        <a:t>/ 5</a:t>
                      </a:r>
                      <a:r>
                        <a:rPr sz="1200" b="0" i="0" spc="-110"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 Instructions</a:t>
                      </a:r>
                      <a:r>
                        <a:rPr sz="1200" b="0" i="0" spc="-35" dirty="0">
                          <a:solidFill>
                            <a:srgbClr val="4BA172"/>
                          </a:solidFill>
                          <a:latin typeface="Corbel" panose="020B0503020204020204" pitchFamily="34" charset="0"/>
                          <a:cs typeface="Arial"/>
                        </a:rPr>
                        <a:t> </a:t>
                      </a:r>
                      <a:r>
                        <a:rPr sz="1200" b="0" i="0" dirty="0">
                          <a:solidFill>
                            <a:srgbClr val="4BA172"/>
                          </a:solidFill>
                          <a:latin typeface="Corbel" panose="020B0503020204020204" pitchFamily="34" charset="0"/>
                          <a:cs typeface="Arial"/>
                        </a:rPr>
                        <a:t>(v2)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76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1616</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14020">
                        <a:lnSpc>
                          <a:spcPct val="100000"/>
                        </a:lnSpc>
                        <a:spcBef>
                          <a:spcPts val="625"/>
                        </a:spcBef>
                      </a:pPr>
                      <a:r>
                        <a:rPr sz="1200" b="0" i="0" spc="-5" dirty="0">
                          <a:latin typeface="Corbel" panose="020B0503020204020204" pitchFamily="34" charset="0"/>
                          <a:cs typeface="Arial"/>
                        </a:rPr>
                        <a:t>154</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09575">
                        <a:lnSpc>
                          <a:spcPct val="100000"/>
                        </a:lnSpc>
                      </a:pPr>
                      <a:r>
                        <a:rPr sz="1200" b="0" i="0" dirty="0">
                          <a:latin typeface="Corbel" panose="020B0503020204020204" pitchFamily="34" charset="0"/>
                          <a:cs typeface="Arial"/>
                        </a:rPr>
                        <a:t>/ </a:t>
                      </a:r>
                      <a:r>
                        <a:rPr sz="1200" b="0" i="0" spc="-5" dirty="0">
                          <a:latin typeface="Corbel" panose="020B0503020204020204" pitchFamily="34" charset="0"/>
                          <a:cs typeface="Arial"/>
                        </a:rPr>
                        <a:t>12</a:t>
                      </a:r>
                      <a:r>
                        <a:rPr sz="1200" b="0" i="0" spc="-10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6990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fontScale="90000"/>
          </a:bodyPr>
          <a:lstStyle/>
          <a:p>
            <a:r>
              <a:rPr lang="en-US" dirty="0"/>
              <a:t>Instruction-Tuning: Example </a:t>
            </a:r>
          </a:p>
        </p:txBody>
      </p:sp>
      <p:sp>
        <p:nvSpPr>
          <p:cNvPr id="3" name="Content Placeholder 2">
            <a:extLst>
              <a:ext uri="{FF2B5EF4-FFF2-40B4-BE49-F238E27FC236}">
                <a16:creationId xmlns:a16="http://schemas.microsoft.com/office/drawing/2014/main" id="{C361904B-C96B-18BE-D6C3-CF91657F4294}"/>
              </a:ext>
            </a:extLst>
          </p:cNvPr>
          <p:cNvSpPr>
            <a:spLocks noGrp="1"/>
          </p:cNvSpPr>
          <p:nvPr>
            <p:ph idx="1"/>
          </p:nvPr>
        </p:nvSpPr>
        <p:spPr/>
        <p:txBody>
          <a:bodyPr/>
          <a:lstStyle/>
          <a:p>
            <a:endParaRPr lang="en-US"/>
          </a:p>
        </p:txBody>
      </p:sp>
      <p:grpSp>
        <p:nvGrpSpPr>
          <p:cNvPr id="4" name="object 3">
            <a:extLst>
              <a:ext uri="{FF2B5EF4-FFF2-40B4-BE49-F238E27FC236}">
                <a16:creationId xmlns:a16="http://schemas.microsoft.com/office/drawing/2014/main" id="{02EEB734-86AB-9B75-F59A-43C7F7BA3B66}"/>
              </a:ext>
            </a:extLst>
          </p:cNvPr>
          <p:cNvGrpSpPr/>
          <p:nvPr/>
        </p:nvGrpSpPr>
        <p:grpSpPr>
          <a:xfrm>
            <a:off x="205939" y="1058109"/>
            <a:ext cx="8745379" cy="3319939"/>
            <a:chOff x="274585" y="1410811"/>
            <a:chExt cx="11660505" cy="4426585"/>
          </a:xfrm>
        </p:grpSpPr>
        <p:pic>
          <p:nvPicPr>
            <p:cNvPr id="5" name="object 4">
              <a:extLst>
                <a:ext uri="{FF2B5EF4-FFF2-40B4-BE49-F238E27FC236}">
                  <a16:creationId xmlns:a16="http://schemas.microsoft.com/office/drawing/2014/main" id="{A2B9B9C9-01D6-0F66-9588-BFBA468B7CB9}"/>
                </a:ext>
              </a:extLst>
            </p:cNvPr>
            <p:cNvPicPr/>
            <p:nvPr/>
          </p:nvPicPr>
          <p:blipFill>
            <a:blip r:embed="rId2" cstate="print"/>
            <a:stretch>
              <a:fillRect/>
            </a:stretch>
          </p:blipFill>
          <p:spPr>
            <a:xfrm>
              <a:off x="274585" y="1410811"/>
              <a:ext cx="11660142" cy="4426378"/>
            </a:xfrm>
            <a:prstGeom prst="rect">
              <a:avLst/>
            </a:prstGeom>
          </p:spPr>
        </p:pic>
        <p:sp>
          <p:nvSpPr>
            <p:cNvPr id="6" name="object 5">
              <a:extLst>
                <a:ext uri="{FF2B5EF4-FFF2-40B4-BE49-F238E27FC236}">
                  <a16:creationId xmlns:a16="http://schemas.microsoft.com/office/drawing/2014/main" id="{7E1A2979-CC21-16EB-A93B-892D1161A529}"/>
                </a:ext>
              </a:extLst>
            </p:cNvPr>
            <p:cNvSpPr/>
            <p:nvPr/>
          </p:nvSpPr>
          <p:spPr>
            <a:xfrm>
              <a:off x="7758684" y="1551431"/>
              <a:ext cx="2909570" cy="257810"/>
            </a:xfrm>
            <a:custGeom>
              <a:avLst/>
              <a:gdLst/>
              <a:ahLst/>
              <a:cxnLst/>
              <a:rect l="l" t="t" r="r" b="b"/>
              <a:pathLst>
                <a:path w="2909570" h="257810">
                  <a:moveTo>
                    <a:pt x="2909316" y="0"/>
                  </a:moveTo>
                  <a:lnTo>
                    <a:pt x="0" y="0"/>
                  </a:lnTo>
                  <a:lnTo>
                    <a:pt x="0" y="257556"/>
                  </a:lnTo>
                  <a:lnTo>
                    <a:pt x="2909316" y="257556"/>
                  </a:lnTo>
                  <a:lnTo>
                    <a:pt x="2909316" y="0"/>
                  </a:lnTo>
                  <a:close/>
                </a:path>
              </a:pathLst>
            </a:custGeom>
            <a:solidFill>
              <a:srgbClr val="F5CCCD"/>
            </a:solidFill>
          </p:spPr>
          <p:txBody>
            <a:bodyPr wrap="square" lIns="0" tIns="0" rIns="0" bIns="0" rtlCol="0"/>
            <a:lstStyle/>
            <a:p>
              <a:endParaRPr sz="1050"/>
            </a:p>
          </p:txBody>
        </p:sp>
      </p:grpSp>
      <p:sp>
        <p:nvSpPr>
          <p:cNvPr id="7" name="object 6">
            <a:extLst>
              <a:ext uri="{FF2B5EF4-FFF2-40B4-BE49-F238E27FC236}">
                <a16:creationId xmlns:a16="http://schemas.microsoft.com/office/drawing/2014/main" id="{98B641CB-5D1E-668A-067C-913D3A8FFC38}"/>
              </a:ext>
            </a:extLst>
          </p:cNvPr>
          <p:cNvSpPr txBox="1"/>
          <p:nvPr/>
        </p:nvSpPr>
        <p:spPr>
          <a:xfrm>
            <a:off x="5670043" y="1125474"/>
            <a:ext cx="2301716" cy="240931"/>
          </a:xfrm>
          <a:prstGeom prst="rect">
            <a:avLst/>
          </a:prstGeom>
        </p:spPr>
        <p:txBody>
          <a:bodyPr vert="horz" wrap="square" lIns="0" tIns="10001" rIns="0" bIns="0" rtlCol="0">
            <a:spAutoFit/>
          </a:bodyPr>
          <a:lstStyle/>
          <a:p>
            <a:pPr marL="9525">
              <a:spcBef>
                <a:spcPts val="79"/>
              </a:spcBef>
            </a:pPr>
            <a:r>
              <a:rPr sz="1500" spc="-11" dirty="0">
                <a:latin typeface="Corbel" panose="020B0503020204020204" pitchFamily="34" charset="0"/>
                <a:cs typeface="Calibri"/>
              </a:rPr>
              <a:t>Before</a:t>
            </a:r>
            <a:r>
              <a:rPr sz="1500" spc="-15" dirty="0">
                <a:latin typeface="Corbel" panose="020B0503020204020204" pitchFamily="34" charset="0"/>
                <a:cs typeface="Calibri"/>
              </a:rPr>
              <a:t> </a:t>
            </a:r>
            <a:r>
              <a:rPr sz="1500" dirty="0">
                <a:latin typeface="Corbel" panose="020B0503020204020204" pitchFamily="34" charset="0"/>
                <a:cs typeface="Calibri"/>
              </a:rPr>
              <a:t>instruction</a:t>
            </a:r>
            <a:r>
              <a:rPr sz="1500" spc="-38"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757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fontScale="90000"/>
          </a:bodyPr>
          <a:lstStyle/>
          <a:p>
            <a:r>
              <a:rPr lang="en-US" dirty="0"/>
              <a:t>Instruction-Tuning: Example </a:t>
            </a:r>
          </a:p>
        </p:txBody>
      </p:sp>
      <p:sp>
        <p:nvSpPr>
          <p:cNvPr id="3" name="Content Placeholder 2">
            <a:extLst>
              <a:ext uri="{FF2B5EF4-FFF2-40B4-BE49-F238E27FC236}">
                <a16:creationId xmlns:a16="http://schemas.microsoft.com/office/drawing/2014/main" id="{C361904B-C96B-18BE-D6C3-CF91657F4294}"/>
              </a:ext>
            </a:extLst>
          </p:cNvPr>
          <p:cNvSpPr>
            <a:spLocks noGrp="1"/>
          </p:cNvSpPr>
          <p:nvPr>
            <p:ph idx="1"/>
          </p:nvPr>
        </p:nvSpPr>
        <p:spPr/>
        <p:txBody>
          <a:bodyPr/>
          <a:lstStyle/>
          <a:p>
            <a:endParaRPr lang="en-US"/>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grpSp>
        <p:nvGrpSpPr>
          <p:cNvPr id="14" name="object 3">
            <a:extLst>
              <a:ext uri="{FF2B5EF4-FFF2-40B4-BE49-F238E27FC236}">
                <a16:creationId xmlns:a16="http://schemas.microsoft.com/office/drawing/2014/main" id="{D7AE5CF2-0661-948C-27E5-22CDECCD9BC1}"/>
              </a:ext>
            </a:extLst>
          </p:cNvPr>
          <p:cNvGrpSpPr/>
          <p:nvPr/>
        </p:nvGrpSpPr>
        <p:grpSpPr>
          <a:xfrm>
            <a:off x="4570857" y="971550"/>
            <a:ext cx="4571048" cy="3594735"/>
            <a:chOff x="6094476" y="1295400"/>
            <a:chExt cx="6094730" cy="4792980"/>
          </a:xfrm>
        </p:grpSpPr>
        <p:pic>
          <p:nvPicPr>
            <p:cNvPr id="15" name="object 4">
              <a:extLst>
                <a:ext uri="{FF2B5EF4-FFF2-40B4-BE49-F238E27FC236}">
                  <a16:creationId xmlns:a16="http://schemas.microsoft.com/office/drawing/2014/main" id="{BD69B848-ACC3-66A9-0D67-7DF577AF0B86}"/>
                </a:ext>
              </a:extLst>
            </p:cNvPr>
            <p:cNvPicPr/>
            <p:nvPr/>
          </p:nvPicPr>
          <p:blipFill>
            <a:blip r:embed="rId3" cstate="print"/>
            <a:stretch>
              <a:fillRect/>
            </a:stretch>
          </p:blipFill>
          <p:spPr>
            <a:xfrm>
              <a:off x="6299590" y="1467481"/>
              <a:ext cx="5699382" cy="4419862"/>
            </a:xfrm>
            <a:prstGeom prst="rect">
              <a:avLst/>
            </a:prstGeom>
          </p:spPr>
        </p:pic>
        <p:pic>
          <p:nvPicPr>
            <p:cNvPr id="16" name="object 5">
              <a:extLst>
                <a:ext uri="{FF2B5EF4-FFF2-40B4-BE49-F238E27FC236}">
                  <a16:creationId xmlns:a16="http://schemas.microsoft.com/office/drawing/2014/main" id="{B1D86A65-5A6B-EEA7-5520-7A876959A079}"/>
                </a:ext>
              </a:extLst>
            </p:cNvPr>
            <p:cNvPicPr/>
            <p:nvPr/>
          </p:nvPicPr>
          <p:blipFill>
            <a:blip r:embed="rId4" cstate="print"/>
            <a:stretch>
              <a:fillRect/>
            </a:stretch>
          </p:blipFill>
          <p:spPr>
            <a:xfrm>
              <a:off x="6094476" y="1295400"/>
              <a:ext cx="6094476" cy="4792980"/>
            </a:xfrm>
            <a:prstGeom prst="rect">
              <a:avLst/>
            </a:prstGeom>
          </p:spPr>
        </p:pic>
        <p:sp>
          <p:nvSpPr>
            <p:cNvPr id="17" name="object 6">
              <a:extLst>
                <a:ext uri="{FF2B5EF4-FFF2-40B4-BE49-F238E27FC236}">
                  <a16:creationId xmlns:a16="http://schemas.microsoft.com/office/drawing/2014/main" id="{5F42CE34-D0CB-7601-CD3B-B23C09DDDC7D}"/>
                </a:ext>
              </a:extLst>
            </p:cNvPr>
            <p:cNvSpPr/>
            <p:nvPr/>
          </p:nvSpPr>
          <p:spPr>
            <a:xfrm>
              <a:off x="7618476" y="1524000"/>
              <a:ext cx="3352800" cy="304800"/>
            </a:xfrm>
            <a:custGeom>
              <a:avLst/>
              <a:gdLst/>
              <a:ahLst/>
              <a:cxnLst/>
              <a:rect l="l" t="t" r="r" b="b"/>
              <a:pathLst>
                <a:path w="3352800" h="304800">
                  <a:moveTo>
                    <a:pt x="3352800" y="0"/>
                  </a:moveTo>
                  <a:lnTo>
                    <a:pt x="0" y="0"/>
                  </a:lnTo>
                  <a:lnTo>
                    <a:pt x="0" y="304800"/>
                  </a:lnTo>
                  <a:lnTo>
                    <a:pt x="3352800" y="304800"/>
                  </a:lnTo>
                  <a:lnTo>
                    <a:pt x="3352800" y="0"/>
                  </a:lnTo>
                  <a:close/>
                </a:path>
              </a:pathLst>
            </a:custGeom>
            <a:solidFill>
              <a:srgbClr val="D9EAD3"/>
            </a:solidFill>
          </p:spPr>
          <p:txBody>
            <a:bodyPr wrap="square" lIns="0" tIns="0" rIns="0" bIns="0" rtlCol="0"/>
            <a:lstStyle/>
            <a:p>
              <a:endParaRPr sz="1050"/>
            </a:p>
          </p:txBody>
        </p:sp>
      </p:grpSp>
      <p:pic>
        <p:nvPicPr>
          <p:cNvPr id="18" name="object 7">
            <a:extLst>
              <a:ext uri="{FF2B5EF4-FFF2-40B4-BE49-F238E27FC236}">
                <a16:creationId xmlns:a16="http://schemas.microsoft.com/office/drawing/2014/main" id="{01C4EB1F-605D-AA6C-7C54-50915297852C}"/>
              </a:ext>
            </a:extLst>
          </p:cNvPr>
          <p:cNvPicPr/>
          <p:nvPr/>
        </p:nvPicPr>
        <p:blipFill>
          <a:blip r:embed="rId5" cstate="print"/>
          <a:stretch>
            <a:fillRect/>
          </a:stretch>
        </p:blipFill>
        <p:spPr>
          <a:xfrm>
            <a:off x="205927" y="1058109"/>
            <a:ext cx="4274507" cy="3314692"/>
          </a:xfrm>
          <a:prstGeom prst="rect">
            <a:avLst/>
          </a:prstGeom>
        </p:spPr>
      </p:pic>
      <p:sp>
        <p:nvSpPr>
          <p:cNvPr id="19" name="object 8">
            <a:extLst>
              <a:ext uri="{FF2B5EF4-FFF2-40B4-BE49-F238E27FC236}">
                <a16:creationId xmlns:a16="http://schemas.microsoft.com/office/drawing/2014/main" id="{3C7104ED-A6E4-3C4D-0719-92E1AC6FC53E}"/>
              </a:ext>
            </a:extLst>
          </p:cNvPr>
          <p:cNvSpPr txBox="1"/>
          <p:nvPr/>
        </p:nvSpPr>
        <p:spPr>
          <a:xfrm>
            <a:off x="5670042" y="1125474"/>
            <a:ext cx="2180749" cy="240931"/>
          </a:xfrm>
          <a:prstGeom prst="rect">
            <a:avLst/>
          </a:prstGeom>
        </p:spPr>
        <p:txBody>
          <a:bodyPr vert="horz" wrap="square" lIns="0" tIns="10001" rIns="0" bIns="0" rtlCol="0">
            <a:spAutoFit/>
          </a:bodyPr>
          <a:lstStyle/>
          <a:p>
            <a:pPr marL="9525">
              <a:spcBef>
                <a:spcPts val="79"/>
              </a:spcBef>
            </a:pPr>
            <a:r>
              <a:rPr sz="1500" spc="-4" dirty="0">
                <a:latin typeface="Corbel" panose="020B0503020204020204" pitchFamily="34" charset="0"/>
                <a:cs typeface="Calibri"/>
              </a:rPr>
              <a:t>After</a:t>
            </a:r>
            <a:r>
              <a:rPr sz="1500" spc="-8" dirty="0">
                <a:latin typeface="Corbel" panose="020B0503020204020204" pitchFamily="34" charset="0"/>
                <a:cs typeface="Calibri"/>
              </a:rPr>
              <a:t> </a:t>
            </a:r>
            <a:r>
              <a:rPr sz="1500" spc="-4" dirty="0">
                <a:latin typeface="Corbel" panose="020B0503020204020204" pitchFamily="34" charset="0"/>
                <a:cs typeface="Calibri"/>
              </a:rPr>
              <a:t>instruction</a:t>
            </a:r>
            <a:r>
              <a:rPr sz="1500" spc="-34"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337487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fontScale="90000"/>
          </a:bodyPr>
          <a:lstStyle/>
          <a:p>
            <a:r>
              <a:rPr lang="en-US" dirty="0"/>
              <a:t>Scaling Instruction-Tuning</a:t>
            </a:r>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Super-NaturalInstructions: Generalization via Declarative Instructions on 1600+ NLP Tasks, Wang et al. 2022</a:t>
            </a:r>
            <a:r>
              <a:rPr lang="en-US" sz="1050" dirty="0">
                <a:solidFill>
                  <a:srgbClr val="595959"/>
                </a:solidFill>
                <a:latin typeface="Corbel"/>
                <a:cs typeface="Arial"/>
              </a:rPr>
              <a:t>]</a:t>
            </a:r>
            <a:endParaRPr lang="en-US" sz="1050" dirty="0"/>
          </a:p>
        </p:txBody>
      </p:sp>
      <p:pic>
        <p:nvPicPr>
          <p:cNvPr id="10" name="Content Placeholder 9" descr="Chart, line chart&#10;&#10;Description automatically generated">
            <a:extLst>
              <a:ext uri="{FF2B5EF4-FFF2-40B4-BE49-F238E27FC236}">
                <a16:creationId xmlns:a16="http://schemas.microsoft.com/office/drawing/2014/main" id="{BC49A03B-2BDB-CDCB-3838-E1131795E344}"/>
              </a:ext>
            </a:extLst>
          </p:cNvPr>
          <p:cNvPicPr>
            <a:picLocks noGrp="1" noChangeAspect="1"/>
          </p:cNvPicPr>
          <p:nvPr>
            <p:ph idx="1"/>
          </p:nvPr>
        </p:nvPicPr>
        <p:blipFill rotWithShape="1">
          <a:blip r:embed="rId3"/>
          <a:srcRect l="34817" r="34017"/>
          <a:stretch/>
        </p:blipFill>
        <p:spPr>
          <a:xfrm>
            <a:off x="6207374" y="1113235"/>
            <a:ext cx="2802675" cy="2220977"/>
          </a:xfrm>
        </p:spPr>
      </p:pic>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3"/>
          <a:srcRect r="67457"/>
          <a:stretch/>
        </p:blipFill>
        <p:spPr>
          <a:xfrm>
            <a:off x="151318" y="1113237"/>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3"/>
          <a:srcRect l="68587"/>
          <a:stretch/>
        </p:blipFill>
        <p:spPr>
          <a:xfrm>
            <a:off x="3230137" y="1113236"/>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327102" y="3627865"/>
            <a:ext cx="5902713"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Corbel" panose="020B0503020204020204" pitchFamily="34" charset="0"/>
                <a:cs typeface="Calibri"/>
              </a:rPr>
              <a:t>Linear growth</a:t>
            </a:r>
            <a:r>
              <a:rPr lang="en-US" sz="2000" spc="-8" dirty="0">
                <a:solidFill>
                  <a:schemeClr val="tx1"/>
                </a:solidFill>
                <a:latin typeface="Corbel" panose="020B0503020204020204" pitchFamily="34" charset="0"/>
                <a:cs typeface="Calibri"/>
              </a:rPr>
              <a:t> of model performance with exponential increase in </a:t>
            </a:r>
            <a:r>
              <a:rPr lang="en-US" sz="2000" spc="-8" dirty="0">
                <a:solidFill>
                  <a:srgbClr val="C00000"/>
                </a:solidFill>
                <a:latin typeface="Corbel" panose="020B0503020204020204" pitchFamily="34" charset="0"/>
                <a:cs typeface="Calibri"/>
              </a:rPr>
              <a:t>observed tasks</a:t>
            </a:r>
            <a:r>
              <a:rPr lang="en-US" sz="2000" spc="-8" dirty="0">
                <a:solidFill>
                  <a:schemeClr val="tx1"/>
                </a:solidFill>
                <a:latin typeface="Corbel" panose="020B0503020204020204" pitchFamily="34" charset="0"/>
                <a:cs typeface="Calibri"/>
              </a:rPr>
              <a:t> and </a:t>
            </a:r>
            <a:r>
              <a:rPr lang="en-US" sz="2000" spc="-8" dirty="0">
                <a:solidFill>
                  <a:srgbClr val="C00000"/>
                </a:solidFill>
                <a:latin typeface="Corbel" panose="020B0503020204020204" pitchFamily="34" charset="0"/>
                <a:cs typeface="Calibri"/>
              </a:rPr>
              <a:t>model size</a:t>
            </a:r>
            <a:r>
              <a:rPr lang="en-US" sz="2000" spc="-8" dirty="0">
                <a:solidFill>
                  <a:schemeClr val="tx1"/>
                </a:solidFill>
                <a:latin typeface="Corbel" panose="020B0503020204020204" pitchFamily="34" charset="0"/>
                <a:cs typeface="Calibri"/>
              </a:rPr>
              <a:t>. </a:t>
            </a:r>
            <a:endParaRPr lang="en-US" sz="2000" dirty="0">
              <a:solidFill>
                <a:schemeClr val="tx1"/>
              </a:solidFill>
            </a:endParaRPr>
          </a:p>
        </p:txBody>
      </p:sp>
      <p:sp>
        <p:nvSpPr>
          <p:cNvPr id="15" name="Rounded Rectangular Callout 14">
            <a:extLst>
              <a:ext uri="{FF2B5EF4-FFF2-40B4-BE49-F238E27FC236}">
                <a16:creationId xmlns:a16="http://schemas.microsoft.com/office/drawing/2014/main" id="{667A89DB-7F0C-B31B-EACD-655077C0AD85}"/>
              </a:ext>
            </a:extLst>
          </p:cNvPr>
          <p:cNvSpPr/>
          <p:nvPr/>
        </p:nvSpPr>
        <p:spPr>
          <a:xfrm>
            <a:off x="6463853" y="3627864"/>
            <a:ext cx="2546196"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rbel" panose="020B0503020204020204" pitchFamily="34" charset="0"/>
              </a:rPr>
              <a:t>Number of examples has little effect. </a:t>
            </a:r>
          </a:p>
        </p:txBody>
      </p:sp>
    </p:spTree>
    <p:extLst>
      <p:ext uri="{BB962C8B-B14F-4D97-AF65-F5344CB8AC3E}">
        <p14:creationId xmlns:p14="http://schemas.microsoft.com/office/powerpoint/2010/main" val="285892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fontScale="90000"/>
          </a:bodyPr>
          <a:lstStyle/>
          <a:p>
            <a:r>
              <a:rPr lang="en-US" dirty="0"/>
              <a:t>Scaling Instruction-Tuning</a:t>
            </a:r>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idx="1"/>
          </p:nvPr>
        </p:nvSpPr>
        <p:spPr>
          <a:xfrm>
            <a:off x="-61048" y="1152475"/>
            <a:ext cx="4788124" cy="3416400"/>
          </a:xfrm>
        </p:spPr>
        <p:txBody>
          <a:bodyPr>
            <a:normAutofit lnSpcReduction="10000"/>
          </a:bodyPr>
          <a:lstStyle/>
          <a:p>
            <a:r>
              <a:rPr lang="en-US" dirty="0">
                <a:solidFill>
                  <a:srgbClr val="C00000"/>
                </a:solidFill>
                <a:latin typeface="Corbel" panose="020B0503020204020204" pitchFamily="34" charset="0"/>
              </a:rPr>
              <a:t>Instruction finetuning </a:t>
            </a:r>
            <a:r>
              <a:rPr lang="en-US" dirty="0">
                <a:latin typeface="Corbel" panose="020B0503020204020204" pitchFamily="34" charset="0"/>
              </a:rPr>
              <a:t>improves performance by a large margin compared to </a:t>
            </a:r>
            <a:r>
              <a:rPr lang="en-US" dirty="0">
                <a:solidFill>
                  <a:srgbClr val="C00000"/>
                </a:solidFill>
                <a:latin typeface="Corbel" panose="020B0503020204020204" pitchFamily="34" charset="0"/>
              </a:rPr>
              <a:t>no finetuning</a:t>
            </a:r>
          </a:p>
          <a:p>
            <a:endParaRPr lang="en-US" dirty="0"/>
          </a:p>
          <a:p>
            <a:r>
              <a:rPr lang="en-US" dirty="0">
                <a:solidFill>
                  <a:srgbClr val="C00000"/>
                </a:solidFill>
                <a:latin typeface="Corbel" panose="020B0503020204020204" pitchFamily="34" charset="0"/>
              </a:rPr>
              <a:t>Increasing the number of finetuning tasks improves performance</a:t>
            </a:r>
          </a:p>
          <a:p>
            <a:endParaRPr lang="en-US" dirty="0">
              <a:latin typeface="Corbel" panose="020B0503020204020204" pitchFamily="34" charset="0"/>
            </a:endParaRPr>
          </a:p>
          <a:p>
            <a:r>
              <a:rPr lang="en-US" dirty="0">
                <a:solidFill>
                  <a:srgbClr val="C00000"/>
                </a:solidFill>
                <a:latin typeface="Corbel" panose="020B0503020204020204" pitchFamily="34" charset="0"/>
              </a:rPr>
              <a:t>Increasing model scale </a:t>
            </a:r>
            <a:r>
              <a:rPr lang="en-US" dirty="0">
                <a:latin typeface="Corbel" panose="020B0503020204020204" pitchFamily="34" charset="0"/>
              </a:rPr>
              <a:t>by an order of magnitude (i.e., 8B → 62B or 62B → 540B) </a:t>
            </a:r>
            <a:r>
              <a:rPr lang="en-US" dirty="0">
                <a:solidFill>
                  <a:srgbClr val="C00000"/>
                </a:solidFill>
                <a:latin typeface="Corbel" panose="020B0503020204020204" pitchFamily="34" charset="0"/>
              </a:rPr>
              <a:t>improves performance</a:t>
            </a:r>
            <a:r>
              <a:rPr lang="en-US" dirty="0">
                <a:latin typeface="Corbel" panose="020B0503020204020204" pitchFamily="34" charset="0"/>
              </a:rPr>
              <a:t> substantially for both finetuned and non-finetuned models</a:t>
            </a:r>
          </a:p>
          <a:p>
            <a:endParaRPr lang="en-US" dirty="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4789761" y="745958"/>
            <a:ext cx="4046452" cy="3928015"/>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fontScale="90000"/>
          </a:bodyPr>
          <a:lstStyle/>
          <a:p>
            <a:r>
              <a:rPr lang="en-US" dirty="0"/>
              <a:t>Summary Thus Far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idx="1"/>
          </p:nvPr>
        </p:nvSpPr>
        <p:spPr/>
        <p:txBody>
          <a:bodyPr>
            <a:normAutofit/>
          </a:bodyPr>
          <a:lstStyle/>
          <a:p>
            <a:r>
              <a:rPr lang="en-US" dirty="0"/>
              <a:t>Training (tuning) LMs with annotated input instructions and their output. </a:t>
            </a:r>
          </a:p>
          <a:p>
            <a:endParaRPr lang="en-US" dirty="0"/>
          </a:p>
          <a:p>
            <a:r>
              <a:rPr lang="en-US" dirty="0">
                <a:solidFill>
                  <a:srgbClr val="00B050"/>
                </a:solidFill>
              </a:rPr>
              <a:t>Pros:</a:t>
            </a:r>
          </a:p>
          <a:p>
            <a:pPr lvl="1"/>
            <a:r>
              <a:rPr lang="en-US" dirty="0"/>
              <a:t>Simple to implement </a:t>
            </a:r>
          </a:p>
          <a:p>
            <a:pPr lvl="1"/>
            <a:r>
              <a:rPr lang="en-US" dirty="0"/>
              <a:t>Shows generalization to unseen tasks. </a:t>
            </a:r>
          </a:p>
          <a:p>
            <a:endParaRPr lang="en-US" dirty="0"/>
          </a:p>
          <a:p>
            <a:r>
              <a:rPr lang="en-US" dirty="0">
                <a:solidFill>
                  <a:srgbClr val="C00000"/>
                </a:solidFill>
              </a:rPr>
              <a:t>Cons: </a:t>
            </a:r>
          </a:p>
          <a:p>
            <a:pPr lvl="1"/>
            <a:r>
              <a:rPr lang="en-US" dirty="0">
                <a:latin typeface="Corbel" panose="020B0503020204020204" pitchFamily="34" charset="0"/>
                <a:cs typeface="Calibri"/>
              </a:rPr>
              <a:t>It’s </a:t>
            </a:r>
            <a:r>
              <a:rPr lang="en-US" spc="-4" dirty="0">
                <a:latin typeface="Corbel" panose="020B0503020204020204" pitchFamily="34" charset="0"/>
                <a:cs typeface="Calibri"/>
              </a:rPr>
              <a:t>expensive </a:t>
            </a:r>
            <a:r>
              <a:rPr lang="en-US" dirty="0">
                <a:latin typeface="Corbel" panose="020B0503020204020204" pitchFamily="34" charset="0"/>
                <a:cs typeface="Calibri"/>
              </a:rPr>
              <a:t>to collect </a:t>
            </a:r>
            <a:r>
              <a:rPr lang="en-US" spc="-4" dirty="0">
                <a:latin typeface="Corbel" panose="020B0503020204020204" pitchFamily="34" charset="0"/>
                <a:cs typeface="Calibri"/>
              </a:rPr>
              <a:t>ground- </a:t>
            </a:r>
            <a:r>
              <a:rPr lang="en-US" spc="-398" dirty="0">
                <a:latin typeface="Corbel" panose="020B0503020204020204" pitchFamily="34" charset="0"/>
                <a:cs typeface="Calibri"/>
              </a:rPr>
              <a:t> </a:t>
            </a:r>
            <a:r>
              <a:rPr lang="en-US" dirty="0">
                <a:latin typeface="Corbel" panose="020B0503020204020204" pitchFamily="34" charset="0"/>
                <a:cs typeface="Calibri"/>
              </a:rPr>
              <a:t>truth</a:t>
            </a:r>
            <a:r>
              <a:rPr lang="en-US" spc="-15" dirty="0">
                <a:latin typeface="Corbel" panose="020B0503020204020204" pitchFamily="34" charset="0"/>
                <a:cs typeface="Calibri"/>
              </a:rPr>
              <a:t> </a:t>
            </a:r>
            <a:r>
              <a:rPr lang="en-US" spc="-4" dirty="0">
                <a:latin typeface="Corbel" panose="020B0503020204020204" pitchFamily="34" charset="0"/>
                <a:cs typeface="Calibri"/>
              </a:rPr>
              <a:t>data for </a:t>
            </a:r>
            <a:r>
              <a:rPr lang="en-US" dirty="0">
                <a:latin typeface="Corbel" panose="020B0503020204020204" pitchFamily="34" charset="0"/>
                <a:cs typeface="Calibri"/>
              </a:rPr>
              <a:t>tasks.</a:t>
            </a:r>
          </a:p>
          <a:p>
            <a:pPr lvl="1"/>
            <a:r>
              <a:rPr lang="en-US" dirty="0">
                <a:latin typeface="Corbel" panose="020B0503020204020204" pitchFamily="34" charset="0"/>
                <a:cs typeface="Calibri"/>
              </a:rPr>
              <a:t>Tasks like open-ended creative generation have no right answer. For example: “Write me a story about a dog and her pet grasshopper.” Based on fine-tuning objectives, any deviations (even single-token) would incur a loss. </a:t>
            </a:r>
          </a:p>
        </p:txBody>
      </p:sp>
      <p:sp>
        <p:nvSpPr>
          <p:cNvPr id="5" name="TextBox 4">
            <a:extLst>
              <a:ext uri="{FF2B5EF4-FFF2-40B4-BE49-F238E27FC236}">
                <a16:creationId xmlns:a16="http://schemas.microsoft.com/office/drawing/2014/main" id="{F3F7965D-83DB-EE66-CC1B-89C09547A37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Tree>
    <p:extLst>
      <p:ext uri="{BB962C8B-B14F-4D97-AF65-F5344CB8AC3E}">
        <p14:creationId xmlns:p14="http://schemas.microsoft.com/office/powerpoint/2010/main" val="304752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1940-EE29-8F2A-9328-A2D11C878C42}"/>
              </a:ext>
            </a:extLst>
          </p:cNvPr>
          <p:cNvSpPr>
            <a:spLocks noGrp="1"/>
          </p:cNvSpPr>
          <p:nvPr>
            <p:ph type="title"/>
          </p:nvPr>
        </p:nvSpPr>
        <p:spPr/>
        <p:txBody>
          <a:bodyPr>
            <a:normAutofit fontScale="90000"/>
          </a:bodyPr>
          <a:lstStyle/>
          <a:p>
            <a:r>
              <a:rPr lang="en-US" sz="2800" dirty="0">
                <a:latin typeface="Corbel" panose="020B0503020204020204" pitchFamily="34" charset="0"/>
                <a:cs typeface="Calibri"/>
              </a:rPr>
              <a:t>Things that Generative LMs Can Do</a:t>
            </a:r>
            <a:endParaRPr lang="en-US" dirty="0"/>
          </a:p>
        </p:txBody>
      </p:sp>
      <p:sp>
        <p:nvSpPr>
          <p:cNvPr id="3" name="Content Placeholder 2">
            <a:extLst>
              <a:ext uri="{FF2B5EF4-FFF2-40B4-BE49-F238E27FC236}">
                <a16:creationId xmlns:a16="http://schemas.microsoft.com/office/drawing/2014/main" id="{F9D83586-0D88-8431-97A0-4A9DECF39B3A}"/>
              </a:ext>
            </a:extLst>
          </p:cNvPr>
          <p:cNvSpPr>
            <a:spLocks noGrp="1"/>
          </p:cNvSpPr>
          <p:nvPr>
            <p:ph idx="1"/>
          </p:nvPr>
        </p:nvSpPr>
        <p:spPr>
          <a:xfrm>
            <a:off x="48126" y="1177749"/>
            <a:ext cx="9144000" cy="3586302"/>
          </a:xfrm>
        </p:spPr>
        <p:txBody>
          <a:bodyPr>
            <a:noAutofit/>
          </a:bodyPr>
          <a:lstStyle/>
          <a:p>
            <a:r>
              <a:rPr lang="en-US" sz="1700" dirty="0">
                <a:latin typeface="Corbel" panose="020B0503020204020204" pitchFamily="34" charset="0"/>
                <a:cs typeface="Calibri"/>
              </a:rPr>
              <a:t>Johns Hopkins University</a:t>
            </a:r>
            <a:r>
              <a:rPr lang="en-US" sz="1700" spc="-15" dirty="0">
                <a:latin typeface="Corbel" panose="020B0503020204020204" pitchFamily="34" charset="0"/>
                <a:cs typeface="Calibri"/>
              </a:rPr>
              <a:t> </a:t>
            </a:r>
            <a:r>
              <a:rPr lang="en-US" sz="1700" dirty="0">
                <a:latin typeface="Corbel" panose="020B0503020204020204" pitchFamily="34" charset="0"/>
                <a:cs typeface="Calibri"/>
              </a:rPr>
              <a:t>is in _______ </a:t>
            </a:r>
            <a:r>
              <a:rPr lang="en-US" sz="1700" spc="-4" dirty="0">
                <a:latin typeface="Corbel" panose="020B0503020204020204" pitchFamily="34" charset="0"/>
                <a:cs typeface="Calibri"/>
              </a:rPr>
              <a:t>Baltimore.</a:t>
            </a:r>
            <a:r>
              <a:rPr lang="en-US" sz="1700" spc="-34"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[Trivia]</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 put _______ fork</a:t>
            </a:r>
            <a:r>
              <a:rPr lang="en-US" sz="1700" spc="-23" dirty="0">
                <a:latin typeface="Corbel" panose="020B0503020204020204" pitchFamily="34" charset="0"/>
                <a:cs typeface="Calibri"/>
              </a:rPr>
              <a:t> </a:t>
            </a:r>
            <a:r>
              <a:rPr lang="en-US" sz="1700" dirty="0">
                <a:latin typeface="Corbel" panose="020B0503020204020204" pitchFamily="34" charset="0"/>
                <a:cs typeface="Calibri"/>
              </a:rPr>
              <a:t>down</a:t>
            </a:r>
            <a:r>
              <a:rPr lang="en-US" sz="1700" spc="-4" dirty="0">
                <a:latin typeface="Corbel" panose="020B0503020204020204" pitchFamily="34" charset="0"/>
                <a:cs typeface="Calibri"/>
              </a:rPr>
              <a:t> on</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 table.</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[syntax]</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woman</a:t>
            </a:r>
            <a:r>
              <a:rPr lang="en-US" sz="1700" spc="11" dirty="0">
                <a:latin typeface="Corbel" panose="020B0503020204020204" pitchFamily="34" charset="0"/>
                <a:cs typeface="Calibri"/>
              </a:rPr>
              <a:t> </a:t>
            </a:r>
            <a:r>
              <a:rPr lang="en-US" sz="1700" spc="-4" dirty="0">
                <a:latin typeface="Corbel" panose="020B0503020204020204" pitchFamily="34" charset="0"/>
                <a:cs typeface="Calibri"/>
              </a:rPr>
              <a:t>walked</a:t>
            </a:r>
            <a:r>
              <a:rPr lang="en-US" sz="1700" spc="8" dirty="0">
                <a:latin typeface="Corbel" panose="020B0503020204020204" pitchFamily="34" charset="0"/>
                <a:cs typeface="Calibri"/>
              </a:rPr>
              <a:t> </a:t>
            </a:r>
            <a:r>
              <a:rPr lang="en-US" sz="1700" dirty="0">
                <a:latin typeface="Corbel" panose="020B0503020204020204" pitchFamily="34" charset="0"/>
                <a:cs typeface="Calibri"/>
              </a:rPr>
              <a:t>across</a:t>
            </a:r>
            <a:r>
              <a:rPr lang="en-US" sz="1700" spc="8"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street,</a:t>
            </a:r>
            <a:r>
              <a:rPr lang="en-US" sz="1700" spc="8" dirty="0">
                <a:latin typeface="Corbel" panose="020B0503020204020204" pitchFamily="34" charset="0"/>
                <a:cs typeface="Calibri"/>
              </a:rPr>
              <a:t> </a:t>
            </a:r>
            <a:r>
              <a:rPr lang="en-US" sz="1700" dirty="0">
                <a:latin typeface="Corbel" panose="020B0503020204020204" pitchFamily="34" charset="0"/>
                <a:cs typeface="Calibri"/>
              </a:rPr>
              <a:t>checking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for</a:t>
            </a:r>
            <a:r>
              <a:rPr lang="en-US" sz="1700" spc="-15" dirty="0">
                <a:latin typeface="Corbel" panose="020B0503020204020204" pitchFamily="34" charset="0"/>
                <a:cs typeface="Calibri"/>
              </a:rPr>
              <a:t> </a:t>
            </a:r>
            <a:r>
              <a:rPr lang="en-US" sz="1700" dirty="0">
                <a:latin typeface="Corbel" panose="020B0503020204020204" pitchFamily="34" charset="0"/>
                <a:cs typeface="Calibri"/>
              </a:rPr>
              <a:t>traffic</a:t>
            </a:r>
            <a:r>
              <a:rPr lang="en-US" sz="1700" spc="4" dirty="0">
                <a:latin typeface="Corbel" panose="020B0503020204020204" pitchFamily="34" charset="0"/>
                <a:cs typeface="Calibri"/>
              </a:rPr>
              <a:t> </a:t>
            </a:r>
            <a:r>
              <a:rPr lang="en-US" sz="1700" dirty="0">
                <a:latin typeface="Corbel" panose="020B0503020204020204" pitchFamily="34" charset="0"/>
                <a:cs typeface="Calibri"/>
              </a:rPr>
              <a:t>over _______ shoulder.</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[coreference]</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a:t>
            </a:r>
            <a:r>
              <a:rPr lang="en-US" sz="1700" spc="4" dirty="0">
                <a:latin typeface="Corbel" panose="020B0503020204020204" pitchFamily="34" charset="0"/>
                <a:cs typeface="Calibri"/>
              </a:rPr>
              <a:t> </a:t>
            </a:r>
            <a:r>
              <a:rPr lang="en-US" sz="1700" dirty="0">
                <a:latin typeface="Corbel" panose="020B0503020204020204" pitchFamily="34" charset="0"/>
                <a:cs typeface="Calibri"/>
              </a:rPr>
              <a:t>went</a:t>
            </a:r>
            <a:r>
              <a:rPr lang="en-US" sz="1700" spc="8" dirty="0">
                <a:latin typeface="Corbel" panose="020B0503020204020204" pitchFamily="34" charset="0"/>
                <a:cs typeface="Calibri"/>
              </a:rPr>
              <a:t> </a:t>
            </a:r>
            <a:r>
              <a:rPr lang="en-US" sz="1700" dirty="0">
                <a:latin typeface="Corbel" panose="020B0503020204020204" pitchFamily="34" charset="0"/>
                <a:cs typeface="Calibri"/>
              </a:rPr>
              <a:t>to</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ocean</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to</a:t>
            </a:r>
            <a:r>
              <a:rPr lang="en-US" sz="1700" dirty="0">
                <a:latin typeface="Corbel" panose="020B0503020204020204" pitchFamily="34" charset="0"/>
                <a:cs typeface="Calibri"/>
              </a:rPr>
              <a:t> see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fish,</a:t>
            </a:r>
            <a:r>
              <a:rPr lang="en-US" sz="1700" spc="4" dirty="0">
                <a:latin typeface="Corbel" panose="020B0503020204020204" pitchFamily="34" charset="0"/>
                <a:cs typeface="Calibri"/>
              </a:rPr>
              <a:t> </a:t>
            </a:r>
            <a:r>
              <a:rPr lang="en-US" sz="1700" dirty="0">
                <a:latin typeface="Corbel" panose="020B0503020204020204" pitchFamily="34" charset="0"/>
                <a:cs typeface="Calibri"/>
              </a:rPr>
              <a:t>turtles,</a:t>
            </a:r>
            <a:r>
              <a:rPr lang="en-US" sz="1700" spc="8" dirty="0">
                <a:latin typeface="Corbel" panose="020B0503020204020204" pitchFamily="34" charset="0"/>
                <a:cs typeface="Calibri"/>
              </a:rPr>
              <a:t> </a:t>
            </a:r>
            <a:r>
              <a:rPr lang="en-US" sz="1700" dirty="0">
                <a:latin typeface="Corbel" panose="020B0503020204020204" pitchFamily="34" charset="0"/>
                <a:cs typeface="Calibri"/>
              </a:rPr>
              <a:t>seals,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and </a:t>
            </a:r>
            <a:r>
              <a:rPr lang="en-US" sz="1700" dirty="0">
                <a:latin typeface="Corbel" panose="020B0503020204020204" pitchFamily="34" charset="0"/>
                <a:cs typeface="Calibri"/>
              </a:rPr>
              <a:t>_______.  </a:t>
            </a:r>
            <a:r>
              <a:rPr lang="en-US" sz="1700" dirty="0">
                <a:solidFill>
                  <a:srgbClr val="C00000"/>
                </a:solidFill>
                <a:latin typeface="Corbel" panose="020B0503020204020204" pitchFamily="34" charset="0"/>
                <a:cs typeface="Calibri"/>
              </a:rPr>
              <a:t>[lexical</a:t>
            </a:r>
            <a:r>
              <a:rPr lang="en-US" sz="1700" spc="-38" dirty="0">
                <a:solidFill>
                  <a:srgbClr val="C00000"/>
                </a:solidFill>
                <a:latin typeface="Corbel" panose="020B0503020204020204" pitchFamily="34" charset="0"/>
                <a:cs typeface="Calibri"/>
              </a:rPr>
              <a:t> </a:t>
            </a:r>
            <a:r>
              <a:rPr lang="en-US" sz="1700" spc="-4" dirty="0">
                <a:solidFill>
                  <a:srgbClr val="C00000"/>
                </a:solidFill>
                <a:latin typeface="Corbel" panose="020B0503020204020204" pitchFamily="34" charset="0"/>
                <a:cs typeface="Calibri"/>
              </a:rPr>
              <a:t>semantics/topic]</a:t>
            </a:r>
            <a:br>
              <a:rPr lang="en-US" sz="1700" spc="-4"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What I</a:t>
            </a:r>
            <a:r>
              <a:rPr lang="en-US" sz="1700" spc="4" dirty="0">
                <a:latin typeface="Corbel" panose="020B0503020204020204" pitchFamily="34" charset="0"/>
                <a:cs typeface="Calibri"/>
              </a:rPr>
              <a:t> </a:t>
            </a:r>
            <a:r>
              <a:rPr lang="en-US" sz="1700" dirty="0">
                <a:latin typeface="Corbel" panose="020B0503020204020204" pitchFamily="34" charset="0"/>
                <a:cs typeface="Calibri"/>
              </a:rPr>
              <a:t>got</a:t>
            </a:r>
            <a:r>
              <a:rPr lang="en-US" sz="1700" spc="-4" dirty="0">
                <a:latin typeface="Corbel" panose="020B0503020204020204" pitchFamily="34" charset="0"/>
                <a:cs typeface="Calibri"/>
              </a:rPr>
              <a:t> </a:t>
            </a:r>
            <a:r>
              <a:rPr lang="en-US" sz="1700" dirty="0">
                <a:latin typeface="Corbel" panose="020B0503020204020204" pitchFamily="34" charset="0"/>
                <a:cs typeface="Calibri"/>
              </a:rPr>
              <a:t>from</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two</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hours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watching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it</a:t>
            </a:r>
            <a:r>
              <a:rPr lang="en-US" sz="1700" spc="11" dirty="0">
                <a:latin typeface="Corbel" panose="020B0503020204020204" pitchFamily="34" charset="0"/>
                <a:cs typeface="Calibri"/>
              </a:rPr>
              <a:t> </a:t>
            </a:r>
            <a:r>
              <a:rPr lang="en-US" sz="1700" dirty="0">
                <a:latin typeface="Corbel" panose="020B0503020204020204" pitchFamily="34" charset="0"/>
                <a:cs typeface="Calibri"/>
              </a:rPr>
              <a:t>was</a:t>
            </a:r>
            <a:r>
              <a:rPr lang="en-US" sz="1700" spc="8" dirty="0">
                <a:latin typeface="Corbel" panose="020B0503020204020204" pitchFamily="34" charset="0"/>
                <a:cs typeface="Calibri"/>
              </a:rPr>
              <a:t> </a:t>
            </a:r>
            <a:r>
              <a:rPr lang="en-US" sz="1700" dirty="0">
                <a:latin typeface="Corbel" panose="020B0503020204020204" pitchFamily="34" charset="0"/>
                <a:cs typeface="Calibri"/>
              </a:rPr>
              <a:t>popcorn</a:t>
            </a:r>
            <a:r>
              <a:rPr lang="en-US" sz="1700" spc="-4" dirty="0">
                <a:latin typeface="Corbel" panose="020B0503020204020204" pitchFamily="34" charset="0"/>
                <a:cs typeface="Calibri"/>
              </a:rPr>
              <a:t>. 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movie</a:t>
            </a:r>
            <a:r>
              <a:rPr lang="en-US" sz="1700" spc="-8" dirty="0">
                <a:latin typeface="Corbel" panose="020B0503020204020204" pitchFamily="34" charset="0"/>
                <a:cs typeface="Calibri"/>
              </a:rPr>
              <a:t> </a:t>
            </a:r>
            <a:r>
              <a:rPr lang="en-US" sz="1700" dirty="0">
                <a:latin typeface="Corbel" panose="020B0503020204020204" pitchFamily="34" charset="0"/>
                <a:cs typeface="Calibri"/>
              </a:rPr>
              <a:t>was _______.</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[sentiment]</a:t>
            </a:r>
            <a:br>
              <a:rPr lang="en-US" sz="1700" dirty="0">
                <a:solidFill>
                  <a:srgbClr val="175E53"/>
                </a:solidFill>
                <a:latin typeface="Corbel" panose="020B0503020204020204" pitchFamily="34" charset="0"/>
                <a:cs typeface="Calibri"/>
              </a:rPr>
            </a:br>
            <a:endParaRPr lang="en-US" sz="1700" dirty="0">
              <a:solidFill>
                <a:srgbClr val="175E53"/>
              </a:solidFill>
              <a:latin typeface="Corbel" panose="020B0503020204020204" pitchFamily="34" charset="0"/>
              <a:cs typeface="Calibri"/>
            </a:endParaRPr>
          </a:p>
          <a:p>
            <a:r>
              <a:rPr lang="en-US" sz="1700" spc="-4" dirty="0">
                <a:latin typeface="Corbel" panose="020B0503020204020204" pitchFamily="34" charset="0"/>
                <a:cs typeface="Calibri"/>
              </a:rPr>
              <a:t>Thinking </a:t>
            </a:r>
            <a:r>
              <a:rPr lang="en-US" sz="1700" dirty="0">
                <a:latin typeface="Corbel" panose="020B0503020204020204" pitchFamily="34" charset="0"/>
                <a:cs typeface="Calibri"/>
              </a:rPr>
              <a:t>about</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sequence</a:t>
            </a:r>
            <a:r>
              <a:rPr lang="en-US" sz="1700" spc="15" dirty="0">
                <a:latin typeface="Corbel" panose="020B0503020204020204" pitchFamily="34" charset="0"/>
                <a:cs typeface="Calibri"/>
              </a:rPr>
              <a:t> </a:t>
            </a:r>
            <a:r>
              <a:rPr lang="en-US" sz="1700" dirty="0">
                <a:latin typeface="Corbel" panose="020B0503020204020204" pitchFamily="34" charset="0"/>
                <a:cs typeface="Calibri"/>
              </a:rPr>
              <a:t>1, 1,</a:t>
            </a:r>
            <a:r>
              <a:rPr lang="en-US" sz="1700" spc="4" dirty="0">
                <a:latin typeface="Corbel" panose="020B0503020204020204" pitchFamily="34" charset="0"/>
                <a:cs typeface="Calibri"/>
              </a:rPr>
              <a:t> </a:t>
            </a:r>
            <a:r>
              <a:rPr lang="en-US" sz="1700" dirty="0">
                <a:latin typeface="Corbel" panose="020B0503020204020204" pitchFamily="34" charset="0"/>
                <a:cs typeface="Calibri"/>
              </a:rPr>
              <a:t>2,</a:t>
            </a:r>
            <a:r>
              <a:rPr lang="en-US" sz="1700" spc="-4" dirty="0">
                <a:latin typeface="Corbel" panose="020B0503020204020204" pitchFamily="34" charset="0"/>
                <a:cs typeface="Calibri"/>
              </a:rPr>
              <a:t> </a:t>
            </a:r>
            <a:r>
              <a:rPr lang="en-US" sz="1700" dirty="0">
                <a:latin typeface="Corbel" panose="020B0503020204020204" pitchFamily="34" charset="0"/>
                <a:cs typeface="Calibri"/>
              </a:rPr>
              <a:t>3,</a:t>
            </a:r>
            <a:r>
              <a:rPr lang="en-US" sz="1700" spc="8" dirty="0">
                <a:latin typeface="Corbel" panose="020B0503020204020204" pitchFamily="34" charset="0"/>
                <a:cs typeface="Calibri"/>
              </a:rPr>
              <a:t> </a:t>
            </a:r>
            <a:r>
              <a:rPr lang="en-US" sz="1700" dirty="0">
                <a:latin typeface="Corbel" panose="020B0503020204020204" pitchFamily="34" charset="0"/>
                <a:cs typeface="Calibri"/>
              </a:rPr>
              <a:t>5,</a:t>
            </a:r>
            <a:r>
              <a:rPr lang="en-US" sz="1700" spc="-4" dirty="0">
                <a:latin typeface="Corbel" panose="020B0503020204020204" pitchFamily="34" charset="0"/>
                <a:cs typeface="Calibri"/>
              </a:rPr>
              <a:t> </a:t>
            </a:r>
            <a:r>
              <a:rPr lang="en-US" sz="1700" dirty="0">
                <a:latin typeface="Corbel" panose="020B0503020204020204" pitchFamily="34" charset="0"/>
                <a:cs typeface="Calibri"/>
              </a:rPr>
              <a:t>8,</a:t>
            </a:r>
            <a:r>
              <a:rPr lang="en-US" sz="1700" spc="4" dirty="0">
                <a:latin typeface="Corbel" panose="020B0503020204020204" pitchFamily="34" charset="0"/>
                <a:cs typeface="Calibri"/>
              </a:rPr>
              <a:t> </a:t>
            </a:r>
            <a:r>
              <a:rPr lang="en-US" sz="1700" spc="-4" dirty="0">
                <a:latin typeface="Corbel" panose="020B0503020204020204" pitchFamily="34" charset="0"/>
                <a:cs typeface="Calibri"/>
              </a:rPr>
              <a:t>13,</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21, </a:t>
            </a:r>
            <a:r>
              <a:rPr lang="en-US" sz="1700" dirty="0">
                <a:latin typeface="Corbel" panose="020B0503020204020204" pitchFamily="34" charset="0"/>
                <a:cs typeface="Calibri"/>
              </a:rPr>
              <a:t>___ </a:t>
            </a:r>
            <a:r>
              <a:rPr lang="en-US" sz="1700" dirty="0">
                <a:solidFill>
                  <a:srgbClr val="C00000"/>
                </a:solidFill>
                <a:latin typeface="Corbel" panose="020B0503020204020204" pitchFamily="34" charset="0"/>
                <a:cs typeface="Calibri"/>
              </a:rPr>
              <a:t>[</a:t>
            </a:r>
            <a:r>
              <a:rPr lang="en-US" sz="1700" spc="-4" dirty="0">
                <a:solidFill>
                  <a:srgbClr val="C00000"/>
                </a:solidFill>
                <a:latin typeface="Corbel" panose="020B0503020204020204" pitchFamily="34" charset="0"/>
                <a:cs typeface="Calibri"/>
              </a:rPr>
              <a:t>basic </a:t>
            </a:r>
            <a:r>
              <a:rPr lang="en-US" sz="1700" dirty="0">
                <a:solidFill>
                  <a:srgbClr val="C00000"/>
                </a:solidFill>
                <a:latin typeface="Corbel" panose="020B0503020204020204" pitchFamily="34" charset="0"/>
                <a:cs typeface="Calibri"/>
              </a:rPr>
              <a:t>arithmetic]</a:t>
            </a:r>
          </a:p>
        </p:txBody>
      </p:sp>
      <p:sp>
        <p:nvSpPr>
          <p:cNvPr id="5" name="TextBox 4">
            <a:extLst>
              <a:ext uri="{FF2B5EF4-FFF2-40B4-BE49-F238E27FC236}">
                <a16:creationId xmlns:a16="http://schemas.microsoft.com/office/drawing/2014/main" id="{D0983BCE-5A1F-6A60-D9F9-8EF3C86DFCAC}"/>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529587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15" dirty="0"/>
              <a:t>Multi-Modal Instruction-Tuning </a:t>
            </a:r>
            <a:endParaRPr spc="20" dirty="0"/>
          </a:p>
        </p:txBody>
      </p:sp>
      <p:sp>
        <p:nvSpPr>
          <p:cNvPr id="6" name="Content Placeholder 5">
            <a:extLst>
              <a:ext uri="{FF2B5EF4-FFF2-40B4-BE49-F238E27FC236}">
                <a16:creationId xmlns:a16="http://schemas.microsoft.com/office/drawing/2014/main" id="{7AB81FAE-4777-63C8-D672-9A4ACE74DF4E}"/>
              </a:ext>
            </a:extLst>
          </p:cNvPr>
          <p:cNvSpPr>
            <a:spLocks noGrp="1"/>
          </p:cNvSpPr>
          <p:nvPr>
            <p:ph idx="1"/>
          </p:nvPr>
        </p:nvSpPr>
        <p:spPr/>
        <p:txBody>
          <a:bodyPr>
            <a:normAutofit/>
          </a:bodyPr>
          <a:lstStyle/>
          <a:p>
            <a:pPr marL="102870" indent="0">
              <a:lnSpc>
                <a:spcPct val="100000"/>
              </a:lnSpc>
              <a:spcBef>
                <a:spcPts val="325"/>
              </a:spcBef>
              <a:buNone/>
              <a:tabLst>
                <a:tab pos="469265" algn="l"/>
                <a:tab pos="469900" algn="l"/>
              </a:tabLst>
            </a:pPr>
            <a:r>
              <a:rPr lang="en-US" sz="1800" spc="-20" dirty="0">
                <a:solidFill>
                  <a:srgbClr val="606060"/>
                </a:solidFill>
                <a:latin typeface="Corbel" panose="020B0503020204020204" pitchFamily="34" charset="0"/>
                <a:cs typeface="FreeSans"/>
              </a:rPr>
              <a:t>Note these ideas can easily be repackaged for tasks that involve other modalities. </a:t>
            </a:r>
          </a:p>
          <a:p>
            <a:pPr marL="469900" indent="-367030">
              <a:lnSpc>
                <a:spcPct val="100000"/>
              </a:lnSpc>
              <a:spcBef>
                <a:spcPts val="325"/>
              </a:spcBef>
              <a:buFont typeface="Arial"/>
              <a:buChar char="●"/>
              <a:tabLst>
                <a:tab pos="469265" algn="l"/>
                <a:tab pos="469900" algn="l"/>
              </a:tabLst>
            </a:pPr>
            <a:endParaRPr lang="en-US"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endParaRPr lang="en-US" sz="1800"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20" dirty="0">
                <a:solidFill>
                  <a:srgbClr val="606060"/>
                </a:solidFill>
                <a:latin typeface="Corbel" panose="020B0503020204020204" pitchFamily="34" charset="0"/>
                <a:cs typeface="FreeSans"/>
              </a:rPr>
              <a:t>Robots </a:t>
            </a:r>
            <a:r>
              <a:rPr lang="en-US" sz="1800" spc="20" dirty="0">
                <a:solidFill>
                  <a:srgbClr val="606060"/>
                </a:solidFill>
                <a:latin typeface="Corbel" panose="020B0503020204020204" pitchFamily="34" charset="0"/>
                <a:cs typeface="FreeSans"/>
              </a:rPr>
              <a:t>with </a:t>
            </a:r>
            <a:r>
              <a:rPr lang="en-US" sz="1800" spc="5" dirty="0">
                <a:solidFill>
                  <a:srgbClr val="606060"/>
                </a:solidFill>
                <a:latin typeface="Corbel" panose="020B0503020204020204" pitchFamily="34" charset="0"/>
                <a:cs typeface="FreeSans"/>
              </a:rPr>
              <a:t>instructions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dirty="0">
                <a:solidFill>
                  <a:srgbClr val="FF5252"/>
                </a:solidFill>
                <a:uFill>
                  <a:solidFill>
                    <a:srgbClr val="FF5252"/>
                  </a:solidFill>
                </a:uFill>
                <a:latin typeface="Corbel" panose="020B0503020204020204" pitchFamily="34" charset="0"/>
                <a:cs typeface="FreeSans"/>
              </a:rPr>
              <a:t>Zhao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EACL</a:t>
            </a:r>
            <a:r>
              <a:rPr lang="en-US" sz="1400" u="heavy" spc="40" dirty="0">
                <a:solidFill>
                  <a:srgbClr val="FF5252"/>
                </a:solidFill>
                <a:uFill>
                  <a:solidFill>
                    <a:srgbClr val="FF5252"/>
                  </a:solidFill>
                </a:uFill>
                <a:latin typeface="Corbel" panose="020B0503020204020204" pitchFamily="34" charset="0"/>
                <a:cs typeface="FreeSans"/>
              </a:rPr>
              <a:t> </a:t>
            </a:r>
            <a:r>
              <a:rPr lang="en-US" sz="1400" u="heavy" spc="-35" dirty="0">
                <a:solidFill>
                  <a:srgbClr val="FF5252"/>
                </a:solidFill>
                <a:uFill>
                  <a:solidFill>
                    <a:srgbClr val="FF5252"/>
                  </a:solidFill>
                </a:uFill>
                <a:latin typeface="Corbel" panose="020B0503020204020204" pitchFamily="34" charset="0"/>
                <a:cs typeface="FreeSans"/>
              </a:rPr>
              <a:t>2021</a:t>
            </a:r>
            <a:endParaRPr lang="en-US" sz="1400" dirty="0">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10" dirty="0">
                <a:solidFill>
                  <a:srgbClr val="606060"/>
                </a:solidFill>
                <a:latin typeface="Corbel" panose="020B0503020204020204" pitchFamily="34" charset="0"/>
                <a:cs typeface="FreeSans"/>
              </a:rPr>
              <a:t>Vision </a:t>
            </a:r>
            <a:r>
              <a:rPr lang="en-US" sz="1800" spc="-25" dirty="0">
                <a:solidFill>
                  <a:srgbClr val="606060"/>
                </a:solidFill>
                <a:latin typeface="Corbel" panose="020B0503020204020204" pitchFamily="34" charset="0"/>
                <a:cs typeface="FreeSans"/>
              </a:rPr>
              <a:t>tasks </a:t>
            </a:r>
            <a:r>
              <a:rPr lang="en-US" sz="1800" spc="-40" dirty="0">
                <a:solidFill>
                  <a:srgbClr val="606060"/>
                </a:solidFill>
                <a:latin typeface="Corbel" panose="020B0503020204020204" pitchFamily="34" charset="0"/>
                <a:cs typeface="FreeSans"/>
              </a:rPr>
              <a:t>as </a:t>
            </a:r>
            <a:r>
              <a:rPr lang="en-US" sz="1800" spc="-45" dirty="0">
                <a:solidFill>
                  <a:srgbClr val="606060"/>
                </a:solidFill>
                <a:latin typeface="Corbel" panose="020B0503020204020204" pitchFamily="34" charset="0"/>
                <a:cs typeface="FreeSans"/>
              </a:rPr>
              <a:t>VQA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spc="-10" dirty="0">
                <a:solidFill>
                  <a:srgbClr val="FF5252"/>
                </a:solidFill>
                <a:uFill>
                  <a:solidFill>
                    <a:srgbClr val="FF5252"/>
                  </a:solidFill>
                </a:uFill>
                <a:latin typeface="Corbel" panose="020B0503020204020204" pitchFamily="34" charset="0"/>
                <a:cs typeface="FreeSans"/>
              </a:rPr>
              <a:t>Gupta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CVPR</a:t>
            </a:r>
            <a:r>
              <a:rPr lang="en-US" sz="1400" u="heavy" spc="170" dirty="0">
                <a:solidFill>
                  <a:srgbClr val="FF5252"/>
                </a:solidFill>
                <a:uFill>
                  <a:solidFill>
                    <a:srgbClr val="FF5252"/>
                  </a:solidFill>
                </a:uFill>
                <a:latin typeface="Corbel" panose="020B0503020204020204" pitchFamily="34" charset="0"/>
                <a:cs typeface="FreeSans"/>
              </a:rPr>
              <a:t> </a:t>
            </a:r>
            <a:r>
              <a:rPr lang="en-US" sz="1400" u="heavy" spc="50" dirty="0">
                <a:solidFill>
                  <a:srgbClr val="FF5252"/>
                </a:solidFill>
                <a:uFill>
                  <a:solidFill>
                    <a:srgbClr val="FF5252"/>
                  </a:solidFill>
                </a:uFill>
                <a:latin typeface="Corbel" panose="020B0503020204020204" pitchFamily="34" charset="0"/>
                <a:cs typeface="FreeSans"/>
              </a:rPr>
              <a:t>2022</a:t>
            </a:r>
            <a:endParaRPr lang="en-US" sz="1400" dirty="0">
              <a:latin typeface="Corbel" panose="020B0503020204020204" pitchFamily="34" charset="0"/>
              <a:cs typeface="FreeSans"/>
            </a:endParaRPr>
          </a:p>
          <a:p>
            <a:endParaRPr lang="en-US" dirty="0"/>
          </a:p>
        </p:txBody>
      </p:sp>
      <p:sp>
        <p:nvSpPr>
          <p:cNvPr id="5" name="object 5"/>
          <p:cNvSpPr/>
          <p:nvPr/>
        </p:nvSpPr>
        <p:spPr>
          <a:xfrm>
            <a:off x="5237922" y="1674225"/>
            <a:ext cx="3760744" cy="315550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Tree>
    <p:extLst>
      <p:ext uri="{BB962C8B-B14F-4D97-AF65-F5344CB8AC3E}">
        <p14:creationId xmlns:p14="http://schemas.microsoft.com/office/powerpoint/2010/main" val="3852226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311700" y="1579090"/>
            <a:ext cx="8520600" cy="1963500"/>
          </a:xfrm>
        </p:spPr>
        <p:txBody>
          <a:bodyPr>
            <a:noAutofit/>
          </a:bodyPr>
          <a:lstStyle/>
          <a:p>
            <a:r>
              <a:rPr lang="en-US" sz="6000" dirty="0"/>
              <a:t>Reinforcement Learning w/ Human Feedback</a:t>
            </a:r>
          </a:p>
        </p:txBody>
      </p:sp>
    </p:spTree>
    <p:extLst>
      <p:ext uri="{BB962C8B-B14F-4D97-AF65-F5344CB8AC3E}">
        <p14:creationId xmlns:p14="http://schemas.microsoft.com/office/powerpoint/2010/main" val="3461807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fontScale="90000"/>
          </a:bodyPr>
          <a:lstStyle/>
          <a:p>
            <a:r>
              <a:rPr lang="en-US" dirty="0"/>
              <a:t>Reinforcement Learning: The Basics </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idx="1"/>
          </p:nvPr>
        </p:nvSpPr>
        <p:spPr/>
        <p:txBody>
          <a:bodyPr/>
          <a:lstStyle/>
          <a:p>
            <a:r>
              <a:rPr lang="en-US" dirty="0"/>
              <a:t>An agent </a:t>
            </a:r>
            <a:r>
              <a:rPr lang="en-US" dirty="0">
                <a:solidFill>
                  <a:srgbClr val="C00000"/>
                </a:solidFill>
              </a:rPr>
              <a:t>interacts</a:t>
            </a:r>
            <a:r>
              <a:rPr lang="en-US" dirty="0"/>
              <a:t> with an environment by taking </a:t>
            </a:r>
            <a:r>
              <a:rPr lang="en-US" dirty="0">
                <a:solidFill>
                  <a:srgbClr val="C00000"/>
                </a:solidFill>
              </a:rPr>
              <a:t>actions</a:t>
            </a:r>
            <a:r>
              <a:rPr lang="en-US" dirty="0"/>
              <a:t> </a:t>
            </a:r>
          </a:p>
          <a:p>
            <a:r>
              <a:rPr lang="en-US" dirty="0"/>
              <a:t>The environment returns a </a:t>
            </a:r>
            <a:r>
              <a:rPr lang="en-US" dirty="0">
                <a:solidFill>
                  <a:srgbClr val="C00000"/>
                </a:solidFill>
              </a:rPr>
              <a:t>reward</a:t>
            </a:r>
            <a:r>
              <a:rPr lang="en-US" dirty="0"/>
              <a:t> for the </a:t>
            </a:r>
            <a:r>
              <a:rPr lang="en-US" dirty="0">
                <a:solidFill>
                  <a:srgbClr val="C00000"/>
                </a:solidFill>
              </a:rPr>
              <a:t>action</a:t>
            </a:r>
            <a:r>
              <a:rPr lang="en-US" dirty="0"/>
              <a:t> and a </a:t>
            </a:r>
            <a:r>
              <a:rPr lang="en-US" dirty="0">
                <a:solidFill>
                  <a:srgbClr val="C00000"/>
                </a:solidFill>
              </a:rPr>
              <a:t>new state</a:t>
            </a:r>
            <a:r>
              <a:rPr lang="en-US" dirty="0"/>
              <a:t> (representation of the world at that moment). </a:t>
            </a:r>
          </a:p>
          <a:p>
            <a:r>
              <a:rPr lang="en-US" dirty="0"/>
              <a:t>Agent uses a </a:t>
            </a:r>
            <a:r>
              <a:rPr lang="en-US" dirty="0">
                <a:solidFill>
                  <a:srgbClr val="C00000"/>
                </a:solidFill>
              </a:rPr>
              <a:t>policy </a:t>
            </a:r>
            <a:r>
              <a:rPr lang="en-US" dirty="0"/>
              <a:t>function to choose an action at a given </a:t>
            </a:r>
            <a:r>
              <a:rPr lang="en-US" dirty="0">
                <a:solidFill>
                  <a:srgbClr val="C00000"/>
                </a:solidFill>
              </a:rPr>
              <a:t>state</a:t>
            </a:r>
            <a:r>
              <a:rPr lang="en-US" dirty="0"/>
              <a:t>. </a:t>
            </a:r>
          </a:p>
          <a:p>
            <a:r>
              <a:rPr lang="en-US" dirty="0"/>
              <a:t>Quite an open-ended learning paradigm. </a:t>
            </a:r>
          </a:p>
        </p:txBody>
      </p:sp>
      <p:sp>
        <p:nvSpPr>
          <p:cNvPr id="6" name="TextBox 5">
            <a:extLst>
              <a:ext uri="{FF2B5EF4-FFF2-40B4-BE49-F238E27FC236}">
                <a16:creationId xmlns:a16="http://schemas.microsoft.com/office/drawing/2014/main" id="{099AEAD7-6E4A-1F20-7CF2-64B9EE49DE11}"/>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pic>
        <p:nvPicPr>
          <p:cNvPr id="12" name="Picture 11" descr="Diagram&#10;&#10;Description automatically generated">
            <a:extLst>
              <a:ext uri="{FF2B5EF4-FFF2-40B4-BE49-F238E27FC236}">
                <a16:creationId xmlns:a16="http://schemas.microsoft.com/office/drawing/2014/main" id="{33DC7F67-C0D2-FAD4-6E21-14CAA8E1C2BE}"/>
              </a:ext>
            </a:extLst>
          </p:cNvPr>
          <p:cNvPicPr>
            <a:picLocks noChangeAspect="1"/>
          </p:cNvPicPr>
          <p:nvPr/>
        </p:nvPicPr>
        <p:blipFill>
          <a:blip r:embed="rId3"/>
          <a:stretch>
            <a:fillRect/>
          </a:stretch>
        </p:blipFill>
        <p:spPr>
          <a:xfrm>
            <a:off x="2141849" y="2977994"/>
            <a:ext cx="6251713" cy="2026061"/>
          </a:xfrm>
          <a:prstGeom prst="rect">
            <a:avLst/>
          </a:prstGeom>
        </p:spPr>
      </p:pic>
    </p:spTree>
    <p:extLst>
      <p:ext uri="{BB962C8B-B14F-4D97-AF65-F5344CB8AC3E}">
        <p14:creationId xmlns:p14="http://schemas.microsoft.com/office/powerpoint/2010/main" val="228825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fontScale="90000"/>
          </a:bodyPr>
          <a:lstStyle/>
          <a:p>
            <a:r>
              <a:rPr lang="en-US" dirty="0"/>
              <a:t>Reinforcement Learning: An Example </a:t>
            </a:r>
          </a:p>
        </p:txBody>
      </p:sp>
      <p:sp>
        <p:nvSpPr>
          <p:cNvPr id="3" name="Content Placeholder 2">
            <a:extLst>
              <a:ext uri="{FF2B5EF4-FFF2-40B4-BE49-F238E27FC236}">
                <a16:creationId xmlns:a16="http://schemas.microsoft.com/office/drawing/2014/main" id="{DDF3AB6A-89EE-5168-54EA-909C6626F89A}"/>
              </a:ext>
            </a:extLst>
          </p:cNvPr>
          <p:cNvSpPr>
            <a:spLocks noGrp="1"/>
          </p:cNvSpPr>
          <p:nvPr>
            <p:ph idx="1"/>
          </p:nvPr>
        </p:nvSpPr>
        <p:spPr/>
        <p:txBody>
          <a:bodyPr/>
          <a:lstStyle/>
          <a:p>
            <a:endParaRPr lang="en-US" dirty="0"/>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figure credit</a:t>
            </a:r>
            <a:r>
              <a:rPr lang="en-US" sz="1000" dirty="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4" y="1128411"/>
            <a:ext cx="3702919" cy="459757"/>
          </a:xfrm>
          <a:prstGeom prst="wedgeRoundRectCallout">
            <a:avLst>
              <a:gd name="adj1" fmla="val 46547"/>
              <a:gd name="adj2" fmla="val 7785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Action</a:t>
            </a:r>
            <a:r>
              <a:rPr lang="en-US" sz="1800" dirty="0">
                <a:solidFill>
                  <a:schemeClr val="tx1"/>
                </a:solidFill>
                <a:latin typeface="Corbel" panose="020B0503020204020204" pitchFamily="34" charset="0"/>
              </a:rPr>
              <a:t> here: generating each 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622758" y="4275220"/>
            <a:ext cx="3209542"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Reward</a:t>
            </a:r>
            <a:r>
              <a:rPr lang="en-US" sz="1800" dirty="0">
                <a:solidFill>
                  <a:schemeClr val="tx1"/>
                </a:solidFill>
                <a:latin typeface="Corbel" panose="020B0503020204020204" pitchFamily="34" charset="0"/>
              </a:rPr>
              <a:t> here: whether humans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liked the generation (sequence of actions=tokens)</a:t>
            </a:r>
          </a:p>
        </p:txBody>
      </p:sp>
    </p:spTree>
    <p:extLst>
      <p:ext uri="{BB962C8B-B14F-4D97-AF65-F5344CB8AC3E}">
        <p14:creationId xmlns:p14="http://schemas.microsoft.com/office/powerpoint/2010/main" val="3893805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p:txBody>
          <a:bodyPr>
            <a:normAutofit fontScale="90000"/>
          </a:bodyPr>
          <a:lstStyle/>
          <a:p>
            <a:r>
              <a:rPr lang="en-US" dirty="0"/>
              <a:t>Reinforcement Learning </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idx="1"/>
          </p:nvPr>
        </p:nvSpPr>
        <p:spPr>
          <a:xfrm>
            <a:off x="1" y="1084461"/>
            <a:ext cx="9144000" cy="3991025"/>
          </a:xfrm>
        </p:spPr>
        <p:txBody>
          <a:bodyPr>
            <a:normAutofit/>
          </a:bodyPr>
          <a:lstStyle/>
          <a:p>
            <a:r>
              <a:rPr lang="en-US" spc="-4" dirty="0">
                <a:latin typeface="Corbel" panose="020B0503020204020204" pitchFamily="34" charset="0"/>
                <a:cs typeface="Calibri"/>
              </a:rPr>
              <a:t>The</a:t>
            </a:r>
            <a:r>
              <a:rPr lang="en-US" dirty="0">
                <a:latin typeface="Corbel" panose="020B0503020204020204" pitchFamily="34" charset="0"/>
                <a:cs typeface="Calibri"/>
              </a:rPr>
              <a:t> </a:t>
            </a:r>
            <a:r>
              <a:rPr lang="en-US" spc="-4" dirty="0">
                <a:latin typeface="Corbel" panose="020B0503020204020204" pitchFamily="34" charset="0"/>
                <a:cs typeface="Calibri"/>
              </a:rPr>
              <a:t>field of</a:t>
            </a:r>
            <a:r>
              <a:rPr lang="en-US" spc="4" dirty="0">
                <a:latin typeface="Corbel" panose="020B0503020204020204" pitchFamily="34" charset="0"/>
                <a:cs typeface="Calibri"/>
              </a:rPr>
              <a:t> </a:t>
            </a:r>
            <a:r>
              <a:rPr lang="en-US" spc="-4" dirty="0">
                <a:latin typeface="Corbel" panose="020B0503020204020204" pitchFamily="34" charset="0"/>
                <a:cs typeface="Calibri"/>
              </a:rPr>
              <a:t>reinforcement</a:t>
            </a:r>
            <a:r>
              <a:rPr lang="en-US" spc="-8" dirty="0">
                <a:latin typeface="Corbel" panose="020B0503020204020204" pitchFamily="34" charset="0"/>
                <a:cs typeface="Calibri"/>
              </a:rPr>
              <a:t> </a:t>
            </a:r>
            <a:r>
              <a:rPr lang="en-US" spc="-4" dirty="0">
                <a:latin typeface="Corbel" panose="020B0503020204020204" pitchFamily="34" charset="0"/>
                <a:cs typeface="Calibri"/>
              </a:rPr>
              <a:t>learning </a:t>
            </a:r>
            <a:r>
              <a:rPr lang="en-US" dirty="0">
                <a:latin typeface="Corbel" panose="020B0503020204020204" pitchFamily="34" charset="0"/>
                <a:cs typeface="Calibri"/>
              </a:rPr>
              <a:t>(RL)</a:t>
            </a:r>
            <a:r>
              <a:rPr lang="en-US" spc="-4" dirty="0">
                <a:latin typeface="Corbel" panose="020B0503020204020204" pitchFamily="34" charset="0"/>
                <a:cs typeface="Calibri"/>
              </a:rPr>
              <a:t> has studied </a:t>
            </a:r>
            <a:r>
              <a:rPr lang="en-US" dirty="0">
                <a:latin typeface="Corbel" panose="020B0503020204020204" pitchFamily="34" charset="0"/>
                <a:cs typeface="Calibri"/>
              </a:rPr>
              <a:t>these </a:t>
            </a:r>
            <a:r>
              <a:rPr lang="en-US" spc="-398" dirty="0">
                <a:latin typeface="Corbel" panose="020B0503020204020204" pitchFamily="34" charset="0"/>
                <a:cs typeface="Calibri"/>
              </a:rPr>
              <a:t> </a:t>
            </a:r>
            <a:r>
              <a:rPr lang="en-US" spc="-4" dirty="0">
                <a:latin typeface="Corbel" panose="020B0503020204020204" pitchFamily="34" charset="0"/>
                <a:cs typeface="Calibri"/>
              </a:rPr>
              <a:t>(and</a:t>
            </a:r>
            <a:r>
              <a:rPr lang="en-US" spc="-19" dirty="0">
                <a:latin typeface="Corbel" panose="020B0503020204020204" pitchFamily="34" charset="0"/>
                <a:cs typeface="Calibri"/>
              </a:rPr>
              <a:t> </a:t>
            </a:r>
            <a:r>
              <a:rPr lang="en-US" dirty="0">
                <a:latin typeface="Corbel" panose="020B0503020204020204" pitchFamily="34" charset="0"/>
                <a:cs typeface="Calibri"/>
              </a:rPr>
              <a:t>related)</a:t>
            </a:r>
            <a:r>
              <a:rPr lang="en-US" spc="-11" dirty="0">
                <a:latin typeface="Corbel" panose="020B0503020204020204" pitchFamily="34" charset="0"/>
                <a:cs typeface="Calibri"/>
              </a:rPr>
              <a:t> </a:t>
            </a:r>
            <a:r>
              <a:rPr lang="en-US" spc="-4" dirty="0">
                <a:latin typeface="Corbel" panose="020B0503020204020204" pitchFamily="34" charset="0"/>
                <a:cs typeface="Calibri"/>
              </a:rPr>
              <a:t>problems</a:t>
            </a:r>
            <a:r>
              <a:rPr lang="en-US" spc="-8" dirty="0">
                <a:latin typeface="Corbel" panose="020B0503020204020204" pitchFamily="34" charset="0"/>
                <a:cs typeface="Calibri"/>
              </a:rPr>
              <a:t> </a:t>
            </a:r>
            <a:r>
              <a:rPr lang="en-US" spc="-4" dirty="0">
                <a:latin typeface="Corbel" panose="020B0503020204020204" pitchFamily="34" charset="0"/>
                <a:cs typeface="Calibri"/>
              </a:rPr>
              <a:t>for </a:t>
            </a:r>
            <a:r>
              <a:rPr lang="en-US" dirty="0">
                <a:latin typeface="Corbel" panose="020B0503020204020204" pitchFamily="34" charset="0"/>
                <a:cs typeface="Calibri"/>
              </a:rPr>
              <a:t>many</a:t>
            </a:r>
            <a:r>
              <a:rPr lang="en-US" spc="-8" dirty="0">
                <a:latin typeface="Corbel" panose="020B0503020204020204" pitchFamily="34" charset="0"/>
                <a:cs typeface="Calibri"/>
              </a:rPr>
              <a:t> </a:t>
            </a:r>
            <a:r>
              <a:rPr lang="en-US" dirty="0">
                <a:latin typeface="Corbel" panose="020B0503020204020204" pitchFamily="34" charset="0"/>
                <a:cs typeface="Calibri"/>
              </a:rPr>
              <a:t>years</a:t>
            </a:r>
            <a:r>
              <a:rPr lang="en-US" spc="-15" dirty="0">
                <a:latin typeface="Corbel" panose="020B0503020204020204" pitchFamily="34" charset="0"/>
                <a:cs typeface="Calibri"/>
              </a:rPr>
              <a:t> </a:t>
            </a:r>
            <a:r>
              <a:rPr lang="en-US" spc="-4" dirty="0">
                <a:latin typeface="Corbel" panose="020B0503020204020204" pitchFamily="34" charset="0"/>
                <a:cs typeface="Calibri"/>
              </a:rPr>
              <a:t>now </a:t>
            </a:r>
            <a:r>
              <a:rPr lang="en-US" sz="1500" spc="-4" dirty="0">
                <a:latin typeface="Corbel" panose="020B0503020204020204" pitchFamily="34" charset="0"/>
                <a:cs typeface="Calibri"/>
              </a:rPr>
              <a:t>[</a:t>
            </a:r>
            <a:r>
              <a:rPr lang="en-US" sz="1500" u="heavy" spc="-4" dirty="0">
                <a:solidFill>
                  <a:srgbClr val="007B92"/>
                </a:solidFill>
                <a:uFill>
                  <a:solidFill>
                    <a:srgbClr val="007B92"/>
                  </a:solidFill>
                </a:uFill>
                <a:latin typeface="Corbel" panose="020B0503020204020204" pitchFamily="34" charset="0"/>
                <a:cs typeface="Calibri"/>
                <a:hlinkClick r:id="rId2"/>
              </a:rPr>
              <a:t>Williams,</a:t>
            </a:r>
            <a:r>
              <a:rPr lang="en-US" sz="1500" u="heavy" spc="-11" dirty="0">
                <a:solidFill>
                  <a:srgbClr val="007B92"/>
                </a:solidFill>
                <a:uFill>
                  <a:solidFill>
                    <a:srgbClr val="007B92"/>
                  </a:solidFill>
                </a:uFill>
                <a:latin typeface="Corbel" panose="020B0503020204020204" pitchFamily="34" charset="0"/>
                <a:cs typeface="Calibri"/>
                <a:hlinkClick r:id="rId2"/>
              </a:rPr>
              <a:t> </a:t>
            </a:r>
            <a:r>
              <a:rPr lang="en-US" sz="1500" u="heavy" spc="-4" dirty="0">
                <a:solidFill>
                  <a:srgbClr val="007B92"/>
                </a:solidFill>
                <a:uFill>
                  <a:solidFill>
                    <a:srgbClr val="007B92"/>
                  </a:solidFill>
                </a:uFill>
                <a:latin typeface="Corbel" panose="020B0503020204020204" pitchFamily="34" charset="0"/>
                <a:cs typeface="Calibri"/>
                <a:hlinkClick r:id="rId2"/>
              </a:rPr>
              <a:t>1992</a:t>
            </a:r>
            <a:r>
              <a:rPr lang="en-US" sz="1500" u="heavy" spc="-4" dirty="0">
                <a:solidFill>
                  <a:srgbClr val="007B92"/>
                </a:solidFill>
                <a:uFill>
                  <a:solidFill>
                    <a:srgbClr val="007B92"/>
                  </a:solidFill>
                </a:uFill>
                <a:latin typeface="Corbel" panose="020B0503020204020204" pitchFamily="34" charset="0"/>
                <a:cs typeface="Calibri"/>
              </a:rPr>
              <a:t>;</a:t>
            </a:r>
            <a:r>
              <a:rPr lang="en-US" sz="1500" spc="-19" dirty="0">
                <a:solidFill>
                  <a:srgbClr val="007B92"/>
                </a:solidFill>
                <a:latin typeface="Corbel" panose="020B0503020204020204" pitchFamily="34" charset="0"/>
                <a:cs typeface="Calibri"/>
              </a:rPr>
              <a:t> </a:t>
            </a:r>
            <a:r>
              <a:rPr lang="en-US" sz="1500" u="heavy" spc="-4" dirty="0">
                <a:solidFill>
                  <a:srgbClr val="007B92"/>
                </a:solidFill>
                <a:uFill>
                  <a:solidFill>
                    <a:srgbClr val="007B92"/>
                  </a:solidFill>
                </a:uFill>
                <a:latin typeface="Corbel" panose="020B0503020204020204" pitchFamily="34" charset="0"/>
                <a:cs typeface="Calibri"/>
                <a:hlinkClick r:id="rId3"/>
              </a:rPr>
              <a:t>Sutton </a:t>
            </a:r>
            <a:r>
              <a:rPr lang="en-US" sz="1500" u="heavy" dirty="0">
                <a:solidFill>
                  <a:srgbClr val="007B92"/>
                </a:solidFill>
                <a:uFill>
                  <a:solidFill>
                    <a:srgbClr val="007B92"/>
                  </a:solidFill>
                </a:uFill>
                <a:latin typeface="Corbel" panose="020B0503020204020204" pitchFamily="34" charset="0"/>
                <a:cs typeface="Calibri"/>
                <a:hlinkClick r:id="rId3"/>
              </a:rPr>
              <a:t>and </a:t>
            </a:r>
            <a:r>
              <a:rPr lang="en-US" sz="1500" u="heavy" spc="-4" dirty="0" err="1">
                <a:solidFill>
                  <a:srgbClr val="007B92"/>
                </a:solidFill>
                <a:uFill>
                  <a:solidFill>
                    <a:srgbClr val="007B92"/>
                  </a:solidFill>
                </a:uFill>
                <a:latin typeface="Corbel" panose="020B0503020204020204" pitchFamily="34" charset="0"/>
                <a:cs typeface="Calibri"/>
                <a:hlinkClick r:id="rId3"/>
              </a:rPr>
              <a:t>Barto</a:t>
            </a:r>
            <a:r>
              <a:rPr lang="en-US" sz="1500" u="heavy" spc="-4" dirty="0">
                <a:solidFill>
                  <a:srgbClr val="007B92"/>
                </a:solidFill>
                <a:uFill>
                  <a:solidFill>
                    <a:srgbClr val="007B92"/>
                  </a:solidFill>
                </a:uFill>
                <a:latin typeface="Corbel" panose="020B0503020204020204" pitchFamily="34" charset="0"/>
                <a:cs typeface="Calibri"/>
                <a:hlinkClick r:id="rId3"/>
              </a:rPr>
              <a:t>,</a:t>
            </a:r>
            <a:r>
              <a:rPr lang="en-US" sz="1500" u="heavy" spc="-23" dirty="0">
                <a:solidFill>
                  <a:srgbClr val="007B92"/>
                </a:solidFill>
                <a:uFill>
                  <a:solidFill>
                    <a:srgbClr val="007B92"/>
                  </a:solidFill>
                </a:uFill>
                <a:latin typeface="Corbel" panose="020B0503020204020204" pitchFamily="34" charset="0"/>
                <a:cs typeface="Calibri"/>
                <a:hlinkClick r:id="rId3"/>
              </a:rPr>
              <a:t> </a:t>
            </a:r>
            <a:r>
              <a:rPr lang="en-US" sz="1500" u="heavy" spc="-4" dirty="0">
                <a:solidFill>
                  <a:srgbClr val="007B92"/>
                </a:solidFill>
                <a:uFill>
                  <a:solidFill>
                    <a:srgbClr val="007B92"/>
                  </a:solidFill>
                </a:uFill>
                <a:latin typeface="Corbel" panose="020B0503020204020204" pitchFamily="34" charset="0"/>
                <a:cs typeface="Calibri"/>
                <a:hlinkClick r:id="rId3"/>
              </a:rPr>
              <a:t>1998</a:t>
            </a:r>
            <a:r>
              <a:rPr lang="en-US" sz="1500" spc="-4" dirty="0">
                <a:latin typeface="Corbel" panose="020B0503020204020204" pitchFamily="34" charset="0"/>
                <a:cs typeface="Calibri"/>
              </a:rPr>
              <a:t>] </a:t>
            </a:r>
            <a:br>
              <a:rPr lang="en-US" sz="1500" spc="-4" dirty="0">
                <a:latin typeface="Corbel" panose="020B0503020204020204" pitchFamily="34" charset="0"/>
                <a:cs typeface="Calibri"/>
              </a:rPr>
            </a:br>
            <a:endParaRPr lang="en-US" spc="-4" dirty="0">
              <a:latin typeface="Corbel" panose="020B0503020204020204" pitchFamily="34" charset="0"/>
              <a:cs typeface="Calibri"/>
            </a:endParaRPr>
          </a:p>
          <a:p>
            <a:r>
              <a:rPr lang="en-US" sz="1800" spc="-4" dirty="0">
                <a:latin typeface="Corbel" panose="020B0503020204020204" pitchFamily="34" charset="0"/>
                <a:cs typeface="Calibri"/>
              </a:rPr>
              <a:t>Circa 2013: resurgence of </a:t>
            </a:r>
            <a:r>
              <a:rPr lang="en-US" sz="1800" dirty="0">
                <a:latin typeface="Corbel" panose="020B0503020204020204" pitchFamily="34" charset="0"/>
                <a:cs typeface="Calibri"/>
              </a:rPr>
              <a:t>interest in RL applied to </a:t>
            </a:r>
            <a:r>
              <a:rPr lang="en-US" sz="1800" spc="-401" dirty="0">
                <a:latin typeface="Corbel" panose="020B0503020204020204" pitchFamily="34" charset="0"/>
                <a:cs typeface="Calibri"/>
              </a:rPr>
              <a:t> </a:t>
            </a:r>
            <a:br>
              <a:rPr lang="en-US" sz="1800" spc="-401" dirty="0">
                <a:latin typeface="Corbel" panose="020B0503020204020204" pitchFamily="34" charset="0"/>
                <a:cs typeface="Calibri"/>
              </a:rPr>
            </a:br>
            <a:r>
              <a:rPr lang="en-US" sz="1800" spc="-4" dirty="0">
                <a:latin typeface="Corbel" panose="020B0503020204020204" pitchFamily="34" charset="0"/>
                <a:cs typeface="Calibri"/>
              </a:rPr>
              <a:t>deep</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learning,</a:t>
            </a:r>
            <a:r>
              <a:rPr lang="en-US" sz="1800" spc="-15" dirty="0">
                <a:latin typeface="Corbel" panose="020B0503020204020204" pitchFamily="34" charset="0"/>
                <a:cs typeface="Calibri"/>
              </a:rPr>
              <a:t> </a:t>
            </a:r>
            <a:r>
              <a:rPr lang="en-US" sz="1800" dirty="0">
                <a:latin typeface="Corbel" panose="020B0503020204020204" pitchFamily="34" charset="0"/>
                <a:cs typeface="Calibri"/>
              </a:rPr>
              <a:t>game-playing</a:t>
            </a:r>
            <a:r>
              <a:rPr lang="en-US" sz="1800" spc="-15" dirty="0">
                <a:latin typeface="Corbel" panose="020B0503020204020204" pitchFamily="34" charset="0"/>
                <a:cs typeface="Calibri"/>
              </a:rPr>
              <a:t> </a:t>
            </a:r>
            <a:r>
              <a:rPr lang="en-US" sz="1500" spc="-4" dirty="0">
                <a:latin typeface="Corbel" panose="020B0503020204020204" pitchFamily="34" charset="0"/>
                <a:cs typeface="Calibri"/>
              </a:rPr>
              <a:t>[</a:t>
            </a:r>
            <a:r>
              <a:rPr lang="en-US" sz="1500" u="heavy" spc="-4" dirty="0" err="1">
                <a:solidFill>
                  <a:srgbClr val="007B92"/>
                </a:solidFill>
                <a:uFill>
                  <a:solidFill>
                    <a:srgbClr val="007B92"/>
                  </a:solidFill>
                </a:uFill>
                <a:latin typeface="Corbel" panose="020B0503020204020204" pitchFamily="34" charset="0"/>
                <a:cs typeface="Calibri"/>
                <a:hlinkClick r:id="rId4"/>
              </a:rPr>
              <a:t>Mnih</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et</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al.,</a:t>
            </a:r>
            <a:r>
              <a:rPr lang="en-US" sz="1500" u="heavy" spc="-11" dirty="0">
                <a:solidFill>
                  <a:srgbClr val="007B92"/>
                </a:solidFill>
                <a:uFill>
                  <a:solidFill>
                    <a:srgbClr val="007B92"/>
                  </a:solidFill>
                </a:uFill>
                <a:latin typeface="Corbel" panose="020B0503020204020204" pitchFamily="34" charset="0"/>
                <a:cs typeface="Calibri"/>
                <a:hlinkClick r:id="rId4"/>
              </a:rPr>
              <a:t> </a:t>
            </a:r>
            <a:r>
              <a:rPr lang="en-US" sz="1500" u="heavy" spc="-4" dirty="0">
                <a:solidFill>
                  <a:srgbClr val="007B92"/>
                </a:solidFill>
                <a:uFill>
                  <a:solidFill>
                    <a:srgbClr val="007B92"/>
                  </a:solidFill>
                </a:uFill>
                <a:latin typeface="Corbel" panose="020B0503020204020204" pitchFamily="34" charset="0"/>
                <a:cs typeface="Calibri"/>
                <a:hlinkClick r:id="rId4"/>
              </a:rPr>
              <a:t>2013</a:t>
            </a:r>
            <a:r>
              <a:rPr lang="en-US" sz="1500" spc="-4" dirty="0">
                <a:latin typeface="Corbel" panose="020B0503020204020204" pitchFamily="34" charset="0"/>
                <a:cs typeface="Calibri"/>
              </a:rPr>
              <a:t>]</a:t>
            </a:r>
            <a:br>
              <a:rPr lang="en-US" sz="1500" spc="-4" dirty="0">
                <a:latin typeface="Corbel" panose="020B0503020204020204" pitchFamily="34" charset="0"/>
                <a:cs typeface="Calibri"/>
              </a:rPr>
            </a:br>
            <a:endParaRPr lang="en-US" sz="1500" spc="-4" dirty="0">
              <a:latin typeface="Corbel" panose="020B0503020204020204" pitchFamily="34" charset="0"/>
              <a:cs typeface="Calibri"/>
            </a:endParaRPr>
          </a:p>
          <a:p>
            <a:r>
              <a:rPr lang="en-US" sz="1800" dirty="0">
                <a:latin typeface="Corbel" panose="020B0503020204020204" pitchFamily="34" charset="0"/>
                <a:cs typeface="Calibri"/>
              </a:rPr>
              <a:t>But</a:t>
            </a:r>
            <a:r>
              <a:rPr lang="en-US" sz="1800" spc="-19" dirty="0">
                <a:latin typeface="Corbel" panose="020B0503020204020204" pitchFamily="34" charset="0"/>
                <a:cs typeface="Calibri"/>
              </a:rPr>
              <a:t> there is a renewed </a:t>
            </a:r>
            <a:r>
              <a:rPr lang="en-US" sz="1800" dirty="0">
                <a:latin typeface="Corbel" panose="020B0503020204020204" pitchFamily="34" charset="0"/>
                <a:cs typeface="Calibri"/>
              </a:rPr>
              <a:t>interest</a:t>
            </a:r>
            <a:r>
              <a:rPr lang="en-US" sz="1800" spc="-15" dirty="0">
                <a:latin typeface="Corbel" panose="020B0503020204020204" pitchFamily="34" charset="0"/>
                <a:cs typeface="Calibri"/>
              </a:rPr>
              <a:t> </a:t>
            </a:r>
            <a:r>
              <a:rPr lang="en-US" sz="1800" dirty="0">
                <a:latin typeface="Corbel" panose="020B0503020204020204" pitchFamily="34" charset="0"/>
                <a:cs typeface="Calibri"/>
              </a:rPr>
              <a:t>in</a:t>
            </a:r>
            <a:r>
              <a:rPr lang="en-US" sz="1800" spc="-8" dirty="0">
                <a:latin typeface="Corbel" panose="020B0503020204020204" pitchFamily="34" charset="0"/>
                <a:cs typeface="Calibri"/>
              </a:rPr>
              <a:t> </a:t>
            </a:r>
            <a:r>
              <a:rPr lang="en-US" sz="1800" dirty="0">
                <a:latin typeface="Corbel" panose="020B0503020204020204" pitchFamily="34" charset="0"/>
                <a:cs typeface="Calibri"/>
              </a:rPr>
              <a:t>applying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RL</a:t>
            </a:r>
            <a:r>
              <a:rPr lang="en-US" sz="1800" spc="-15" dirty="0">
                <a:latin typeface="Corbel" panose="020B0503020204020204" pitchFamily="34" charset="0"/>
                <a:cs typeface="Calibri"/>
              </a:rPr>
              <a:t> </a:t>
            </a:r>
            <a:r>
              <a:rPr lang="en-US" sz="1500" dirty="0">
                <a:latin typeface="Corbel" panose="020B0503020204020204" pitchFamily="34" charset="0"/>
                <a:cs typeface="Calibri"/>
              </a:rPr>
              <a:t>[</a:t>
            </a:r>
            <a:r>
              <a:rPr lang="en-US" sz="1500" u="heavy" dirty="0">
                <a:solidFill>
                  <a:srgbClr val="007B92"/>
                </a:solidFill>
                <a:uFill>
                  <a:solidFill>
                    <a:srgbClr val="007B92"/>
                  </a:solidFill>
                </a:uFill>
                <a:latin typeface="Corbel" panose="020B0503020204020204" pitchFamily="34" charset="0"/>
                <a:cs typeface="Calibri"/>
                <a:hlinkClick r:id="rId5"/>
              </a:rPr>
              <a:t>Ziegler et al., </a:t>
            </a:r>
            <a:r>
              <a:rPr lang="en-US" sz="1500" u="heavy" spc="-4" dirty="0">
                <a:solidFill>
                  <a:srgbClr val="007B92"/>
                </a:solidFill>
                <a:uFill>
                  <a:solidFill>
                    <a:srgbClr val="007B92"/>
                  </a:solidFill>
                </a:uFill>
                <a:latin typeface="Corbel" panose="020B0503020204020204" pitchFamily="34" charset="0"/>
                <a:cs typeface="Calibri"/>
                <a:hlinkClick r:id="rId5"/>
              </a:rPr>
              <a:t>2019</a:t>
            </a:r>
            <a:r>
              <a:rPr lang="en-US" sz="1500" u="heavy" spc="-4" dirty="0">
                <a:solidFill>
                  <a:srgbClr val="007B92"/>
                </a:solidFill>
                <a:uFill>
                  <a:solidFill>
                    <a:srgbClr val="007B92"/>
                  </a:solidFill>
                </a:uFill>
                <a:latin typeface="Corbel" panose="020B0503020204020204" pitchFamily="34" charset="0"/>
                <a:cs typeface="Calibri"/>
              </a:rPr>
              <a:t>; </a:t>
            </a:r>
            <a:r>
              <a:rPr lang="en-US" sz="1500" dirty="0">
                <a:solidFill>
                  <a:srgbClr val="007B92"/>
                </a:solidFill>
                <a:latin typeface="Corbel" panose="020B0503020204020204" pitchFamily="34" charset="0"/>
                <a:cs typeface="Calibri"/>
              </a:rPr>
              <a:t> </a:t>
            </a:r>
            <a:r>
              <a:rPr lang="en-US" sz="1500" u="heavy" spc="-4" dirty="0" err="1">
                <a:solidFill>
                  <a:srgbClr val="007B92"/>
                </a:solidFill>
                <a:uFill>
                  <a:solidFill>
                    <a:srgbClr val="007B92"/>
                  </a:solidFill>
                </a:uFill>
                <a:latin typeface="Corbel" panose="020B0503020204020204" pitchFamily="34" charset="0"/>
                <a:cs typeface="Calibri"/>
                <a:hlinkClick r:id="rId6"/>
              </a:rPr>
              <a:t>Stiennon</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et</a:t>
            </a:r>
            <a:r>
              <a:rPr lang="en-US" sz="1500" u="heavy" spc="-11"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al.,</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spc="-4" dirty="0">
                <a:solidFill>
                  <a:srgbClr val="007B92"/>
                </a:solidFill>
                <a:uFill>
                  <a:solidFill>
                    <a:srgbClr val="007B92"/>
                  </a:solidFill>
                </a:uFill>
                <a:latin typeface="Corbel" panose="020B0503020204020204" pitchFamily="34" charset="0"/>
                <a:cs typeface="Calibri"/>
                <a:hlinkClick r:id="rId6"/>
              </a:rPr>
              <a:t>2020</a:t>
            </a:r>
            <a:r>
              <a:rPr lang="en-US" sz="1500" spc="-4" dirty="0">
                <a:latin typeface="Corbel" panose="020B0503020204020204" pitchFamily="34" charset="0"/>
                <a:cs typeface="Calibri"/>
              </a:rPr>
              <a:t>]</a:t>
            </a:r>
            <a:r>
              <a:rPr lang="en-US" sz="1800" spc="-4" dirty="0">
                <a:latin typeface="Corbel" panose="020B0503020204020204" pitchFamily="34" charset="0"/>
                <a:cs typeface="Calibri"/>
              </a:rPr>
              <a:t>. Why?</a:t>
            </a:r>
          </a:p>
          <a:p>
            <a:pPr lvl="1"/>
            <a:r>
              <a:rPr lang="en-US" sz="1400" dirty="0">
                <a:latin typeface="Corbel" panose="020B0503020204020204" pitchFamily="34" charset="0"/>
                <a:cs typeface="Calibri"/>
              </a:rPr>
              <a:t>RL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w/</a:t>
            </a:r>
            <a:r>
              <a:rPr lang="en-US" sz="1400" spc="-8" dirty="0">
                <a:latin typeface="Corbel" panose="020B0503020204020204" pitchFamily="34" charset="0"/>
                <a:cs typeface="Calibri"/>
              </a:rPr>
              <a:t> </a:t>
            </a:r>
            <a:r>
              <a:rPr lang="en-US" sz="1400" spc="-4" dirty="0">
                <a:latin typeface="Corbel" panose="020B0503020204020204" pitchFamily="34" charset="0"/>
                <a:cs typeface="Calibri"/>
              </a:rPr>
              <a:t>LMs</a:t>
            </a:r>
            <a:r>
              <a:rPr lang="en-US" sz="1400" spc="-11" dirty="0">
                <a:latin typeface="Corbel" panose="020B0503020204020204" pitchFamily="34" charset="0"/>
                <a:cs typeface="Calibri"/>
              </a:rPr>
              <a:t> </a:t>
            </a:r>
            <a:r>
              <a:rPr lang="en-US" sz="1400" spc="-4" dirty="0">
                <a:latin typeface="Corbel" panose="020B0503020204020204" pitchFamily="34" charset="0"/>
                <a:cs typeface="Calibri"/>
              </a:rPr>
              <a:t>has</a:t>
            </a:r>
            <a:r>
              <a:rPr lang="en-US" sz="1400" spc="-11" dirty="0">
                <a:latin typeface="Corbel" panose="020B0503020204020204" pitchFamily="34" charset="0"/>
                <a:cs typeface="Calibri"/>
              </a:rPr>
              <a:t> </a:t>
            </a:r>
            <a:r>
              <a:rPr lang="en-US" sz="1400" dirty="0">
                <a:latin typeface="Corbel" panose="020B0503020204020204" pitchFamily="34" charset="0"/>
                <a:cs typeface="Calibri"/>
              </a:rPr>
              <a:t>commonly</a:t>
            </a:r>
            <a:r>
              <a:rPr lang="en-US" sz="1400" spc="-30" dirty="0">
                <a:latin typeface="Corbel" panose="020B0503020204020204" pitchFamily="34" charset="0"/>
                <a:cs typeface="Calibri"/>
              </a:rPr>
              <a:t> </a:t>
            </a:r>
            <a:r>
              <a:rPr lang="en-US" sz="1400" spc="-4" dirty="0">
                <a:latin typeface="Corbel" panose="020B0503020204020204" pitchFamily="34" charset="0"/>
                <a:cs typeface="Calibri"/>
              </a:rPr>
              <a:t>been</a:t>
            </a:r>
            <a:r>
              <a:rPr lang="en-US" sz="1400" spc="-8" dirty="0">
                <a:latin typeface="Corbel" panose="020B0503020204020204" pitchFamily="34" charset="0"/>
                <a:cs typeface="Calibri"/>
              </a:rPr>
              <a:t> </a:t>
            </a:r>
            <a:r>
              <a:rPr lang="en-US" sz="1400" dirty="0">
                <a:latin typeface="Corbel" panose="020B0503020204020204" pitchFamily="34" charset="0"/>
                <a:cs typeface="Calibri"/>
              </a:rPr>
              <a:t>viewed as</a:t>
            </a:r>
            <a:r>
              <a:rPr lang="en-US" sz="1400" spc="-19" dirty="0">
                <a:latin typeface="Corbel" panose="020B0503020204020204" pitchFamily="34" charset="0"/>
                <a:cs typeface="Calibri"/>
              </a:rPr>
              <a:t> </a:t>
            </a:r>
            <a:r>
              <a:rPr lang="en-US" sz="1400" dirty="0">
                <a:latin typeface="Corbel" panose="020B0503020204020204" pitchFamily="34" charset="0"/>
                <a:cs typeface="Calibri"/>
              </a:rPr>
              <a:t>very </a:t>
            </a:r>
            <a:r>
              <a:rPr lang="en-US" sz="1400" spc="-4" dirty="0">
                <a:latin typeface="Corbel" panose="020B0503020204020204" pitchFamily="34" charset="0"/>
                <a:cs typeface="Calibri"/>
              </a:rPr>
              <a:t>hard </a:t>
            </a:r>
            <a:r>
              <a:rPr lang="en-US" sz="1400" spc="-398" dirty="0">
                <a:latin typeface="Corbel" panose="020B0503020204020204" pitchFamily="34" charset="0"/>
                <a:cs typeface="Calibri"/>
              </a:rPr>
              <a:t> </a:t>
            </a:r>
            <a:r>
              <a:rPr lang="en-US" sz="1400" dirty="0">
                <a:latin typeface="Corbel" panose="020B0503020204020204" pitchFamily="34" charset="0"/>
                <a:cs typeface="Calibri"/>
              </a:rPr>
              <a:t>to</a:t>
            </a:r>
            <a:r>
              <a:rPr lang="en-US" sz="1400" spc="-11" dirty="0">
                <a:latin typeface="Corbel" panose="020B0503020204020204" pitchFamily="34" charset="0"/>
                <a:cs typeface="Calibri"/>
              </a:rPr>
              <a:t> </a:t>
            </a:r>
            <a:r>
              <a:rPr lang="en-US" sz="1400" dirty="0">
                <a:latin typeface="Corbel" panose="020B0503020204020204" pitchFamily="34" charset="0"/>
                <a:cs typeface="Calibri"/>
              </a:rPr>
              <a:t>get</a:t>
            </a:r>
            <a:r>
              <a:rPr lang="en-US" sz="1400" spc="-11" dirty="0">
                <a:latin typeface="Corbel" panose="020B0503020204020204" pitchFamily="34" charset="0"/>
                <a:cs typeface="Calibri"/>
              </a:rPr>
              <a:t> </a:t>
            </a:r>
            <a:r>
              <a:rPr lang="en-US" sz="1400" dirty="0">
                <a:latin typeface="Corbel" panose="020B0503020204020204" pitchFamily="34" charset="0"/>
                <a:cs typeface="Calibri"/>
              </a:rPr>
              <a:t>right</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(still</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is!)</a:t>
            </a:r>
          </a:p>
          <a:p>
            <a:pPr lvl="1"/>
            <a:r>
              <a:rPr lang="en-US" sz="1400" dirty="0">
                <a:latin typeface="Corbel" panose="020B0503020204020204" pitchFamily="34" charset="0"/>
                <a:cs typeface="Calibri"/>
              </a:rPr>
              <a:t>RL </a:t>
            </a:r>
            <a:r>
              <a:rPr lang="en-US" sz="1400" spc="-4" dirty="0">
                <a:latin typeface="Corbel" panose="020B0503020204020204" pitchFamily="34" charset="0"/>
                <a:cs typeface="Calibri"/>
              </a:rPr>
              <a:t>algorithms </a:t>
            </a:r>
            <a:r>
              <a:rPr lang="en-US" sz="1400" dirty="0">
                <a:latin typeface="Corbel" panose="020B0503020204020204" pitchFamily="34" charset="0"/>
                <a:cs typeface="Calibri"/>
              </a:rPr>
              <a:t>that work </a:t>
            </a:r>
            <a:r>
              <a:rPr lang="en-US" sz="1400" spc="-4" dirty="0">
                <a:latin typeface="Corbel" panose="020B0503020204020204" pitchFamily="34" charset="0"/>
                <a:cs typeface="Calibri"/>
              </a:rPr>
              <a:t>for</a:t>
            </a:r>
            <a:r>
              <a:rPr lang="en-US" sz="1400" dirty="0">
                <a:latin typeface="Corbel" panose="020B0503020204020204" pitchFamily="34" charset="0"/>
                <a:cs typeface="Calibri"/>
              </a:rPr>
              <a:t> large</a:t>
            </a:r>
            <a:r>
              <a:rPr lang="en-US" sz="1400" spc="-23" dirty="0">
                <a:latin typeface="Corbel" panose="020B0503020204020204" pitchFamily="34" charset="0"/>
                <a:cs typeface="Calibri"/>
              </a:rPr>
              <a:t> </a:t>
            </a:r>
            <a:r>
              <a:rPr lang="en-US" sz="1400" spc="-4" dirty="0">
                <a:latin typeface="Corbel" panose="020B0503020204020204" pitchFamily="34" charset="0"/>
                <a:cs typeface="Calibri"/>
              </a:rPr>
              <a:t>neural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models,</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including</a:t>
            </a:r>
            <a:r>
              <a:rPr lang="en-US" sz="1400" spc="-23" dirty="0">
                <a:latin typeface="Corbel" panose="020B0503020204020204" pitchFamily="34" charset="0"/>
                <a:cs typeface="Calibri"/>
              </a:rPr>
              <a:t> </a:t>
            </a:r>
            <a:r>
              <a:rPr lang="en-US" sz="1400" dirty="0">
                <a:latin typeface="Corbel" panose="020B0503020204020204" pitchFamily="34" charset="0"/>
                <a:cs typeface="Calibri"/>
              </a:rPr>
              <a:t>language</a:t>
            </a:r>
            <a:r>
              <a:rPr lang="en-US" sz="1400" spc="-11" dirty="0">
                <a:latin typeface="Corbel" panose="020B0503020204020204" pitchFamily="34" charset="0"/>
                <a:cs typeface="Calibri"/>
              </a:rPr>
              <a:t> </a:t>
            </a:r>
            <a:r>
              <a:rPr lang="en-US" sz="1400" dirty="0">
                <a:latin typeface="Corbel" panose="020B0503020204020204" pitchFamily="34" charset="0"/>
                <a:cs typeface="Calibri"/>
              </a:rPr>
              <a:t>models </a:t>
            </a:r>
            <a:r>
              <a:rPr lang="en-US" sz="1400" spc="-394" dirty="0">
                <a:latin typeface="Corbel" panose="020B0503020204020204" pitchFamily="34" charset="0"/>
                <a:cs typeface="Calibri"/>
              </a:rPr>
              <a:t> </a:t>
            </a:r>
            <a:r>
              <a:rPr lang="en-US" sz="1400" spc="-4" dirty="0">
                <a:latin typeface="Corbel" panose="020B0503020204020204" pitchFamily="34" charset="0"/>
                <a:cs typeface="Calibri"/>
              </a:rPr>
              <a:t>(e.g.</a:t>
            </a:r>
            <a:r>
              <a:rPr lang="en-US" sz="1400" spc="-26" dirty="0">
                <a:latin typeface="Corbel" panose="020B0503020204020204" pitchFamily="34" charset="0"/>
                <a:cs typeface="Calibri"/>
              </a:rPr>
              <a:t> </a:t>
            </a:r>
            <a:r>
              <a:rPr lang="en-US" sz="1400" spc="-4" dirty="0">
                <a:latin typeface="Corbel" panose="020B0503020204020204" pitchFamily="34" charset="0"/>
                <a:cs typeface="Calibri"/>
              </a:rPr>
              <a:t>PPO;</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Schulman</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et</a:t>
            </a:r>
            <a:r>
              <a:rPr lang="en-US" sz="1400" u="heavy" spc="-4"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al.,</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spc="-4" dirty="0">
                <a:solidFill>
                  <a:srgbClr val="007B92"/>
                </a:solidFill>
                <a:uFill>
                  <a:solidFill>
                    <a:srgbClr val="007B92"/>
                  </a:solidFill>
                </a:uFill>
                <a:latin typeface="Corbel" panose="020B0503020204020204" pitchFamily="34" charset="0"/>
                <a:cs typeface="Calibri"/>
                <a:hlinkClick r:id="rId7"/>
              </a:rPr>
              <a:t>2017</a:t>
            </a:r>
            <a:r>
              <a:rPr lang="en-US" sz="1400" spc="-4" dirty="0">
                <a:latin typeface="Corbel" panose="020B0503020204020204" pitchFamily="34" charset="0"/>
                <a:cs typeface="Calibri"/>
              </a:rPr>
              <a:t>])</a:t>
            </a:r>
            <a:br>
              <a:rPr lang="en-US" sz="1400" spc="-4" dirty="0">
                <a:latin typeface="Corbel" panose="020B0503020204020204" pitchFamily="34" charset="0"/>
                <a:cs typeface="Calibri"/>
              </a:rPr>
            </a:br>
            <a:endParaRPr lang="en-US" spc="-4" dirty="0">
              <a:latin typeface="Corbel" panose="020B0503020204020204" pitchFamily="34" charset="0"/>
              <a:cs typeface="Calibri"/>
            </a:endParaRPr>
          </a:p>
          <a:p>
            <a:pPr lvl="1"/>
            <a:endParaRPr lang="en-US" dirty="0"/>
          </a:p>
        </p:txBody>
      </p:sp>
      <p:pic>
        <p:nvPicPr>
          <p:cNvPr id="5" name="object 5">
            <a:extLst>
              <a:ext uri="{FF2B5EF4-FFF2-40B4-BE49-F238E27FC236}">
                <a16:creationId xmlns:a16="http://schemas.microsoft.com/office/drawing/2014/main" id="{61042B95-BF62-7B94-ECAF-AEFE7EC61668}"/>
              </a:ext>
            </a:extLst>
          </p:cNvPr>
          <p:cNvPicPr/>
          <p:nvPr/>
        </p:nvPicPr>
        <p:blipFill>
          <a:blip r:embed="rId8"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877218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60496"/>
                <a:ext cx="8520600" cy="3683248"/>
              </a:xfrm>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60496"/>
                <a:ext cx="8520600" cy="3683248"/>
              </a:xfrm>
              <a:blipFill>
                <a:blip r:embed="rId2"/>
                <a:stretch>
                  <a:fillRect/>
                </a:stretch>
              </a:blipFill>
            </p:spPr>
            <p:txBody>
              <a:bodyPr/>
              <a:lstStyle/>
              <a:p>
                <a:r>
                  <a:rPr lang="en-US">
                    <a:noFill/>
                  </a:rPr>
                  <a:t> </a:t>
                </a:r>
              </a:p>
            </p:txBody>
          </p:sp>
        </mc:Fallback>
      </mc:AlternateContent>
      <p:sp>
        <p:nvSpPr>
          <p:cNvPr id="4" name="object 10">
            <a:extLst>
              <a:ext uri="{FF2B5EF4-FFF2-40B4-BE49-F238E27FC236}">
                <a16:creationId xmlns:a16="http://schemas.microsoft.com/office/drawing/2014/main" id="{ABD80C85-5E2E-1258-ADA7-BFCFB3BA8062}"/>
              </a:ext>
            </a:extLst>
          </p:cNvPr>
          <p:cNvSpPr txBox="1"/>
          <p:nvPr/>
        </p:nvSpPr>
        <p:spPr>
          <a:xfrm>
            <a:off x="743712" y="2005956"/>
            <a:ext cx="2305050" cy="1856758"/>
          </a:xfrm>
          <a:prstGeom prst="rect">
            <a:avLst/>
          </a:prstGeom>
        </p:spPr>
        <p:txBody>
          <a:bodyPr vert="horz" wrap="square" lIns="0" tIns="10001" rIns="0" bIns="0" rtlCol="0">
            <a:spAutoFit/>
          </a:bodyPr>
          <a:lstStyle/>
          <a:p>
            <a:pPr marL="9525">
              <a:spcBef>
                <a:spcPts val="79"/>
              </a:spcBef>
            </a:pPr>
            <a:r>
              <a:rPr sz="1500" spc="-4" dirty="0">
                <a:latin typeface="Courier New"/>
                <a:cs typeface="Courier New"/>
              </a:rPr>
              <a:t>SAN</a:t>
            </a:r>
            <a:r>
              <a:rPr sz="1500" spc="-38"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marR="3810"/>
            <a:r>
              <a:rPr sz="1500" spc="-4" dirty="0">
                <a:latin typeface="Courier New"/>
                <a:cs typeface="Courier New"/>
              </a:rPr>
              <a:t>California</a:t>
            </a:r>
            <a:r>
              <a:rPr sz="1500" spc="30" dirty="0">
                <a:latin typeface="Courier New"/>
                <a:cs typeface="Courier New"/>
              </a:rPr>
              <a:t> </a:t>
            </a:r>
            <a:r>
              <a:rPr sz="1500" spc="-4" dirty="0">
                <a:latin typeface="Courier New"/>
                <a:cs typeface="Courier New"/>
              </a:rPr>
              <a:t>(CNN)</a:t>
            </a:r>
            <a:r>
              <a:rPr sz="1500" spc="34" dirty="0">
                <a:latin typeface="Courier New"/>
                <a:cs typeface="Courier New"/>
              </a:rPr>
              <a:t> </a:t>
            </a:r>
            <a:r>
              <a:rPr sz="1500" spc="-4" dirty="0">
                <a:latin typeface="Courier New"/>
                <a:cs typeface="Courier New"/>
              </a:rPr>
              <a:t>-- </a:t>
            </a:r>
            <a:r>
              <a:rPr sz="1500" spc="-889" dirty="0">
                <a:latin typeface="Courier New"/>
                <a:cs typeface="Courier New"/>
              </a:rPr>
              <a:t> </a:t>
            </a:r>
            <a:r>
              <a:rPr sz="1500" dirty="0">
                <a:latin typeface="Courier New"/>
                <a:cs typeface="Courier New"/>
              </a:rPr>
              <a:t>A </a:t>
            </a:r>
            <a:r>
              <a:rPr sz="1500" spc="-4" dirty="0">
                <a:latin typeface="Courier New"/>
                <a:cs typeface="Courier New"/>
              </a:rPr>
              <a:t>magnitude 4.2 </a:t>
            </a:r>
            <a:r>
              <a:rPr sz="1500" dirty="0">
                <a:latin typeface="Courier New"/>
                <a:cs typeface="Courier New"/>
              </a:rPr>
              <a:t> </a:t>
            </a:r>
            <a:r>
              <a:rPr sz="1500" spc="-4" dirty="0">
                <a:latin typeface="Courier New"/>
                <a:cs typeface="Courier New"/>
              </a:rPr>
              <a:t>earthquake</a:t>
            </a:r>
            <a:r>
              <a:rPr sz="1500" spc="-15" dirty="0">
                <a:latin typeface="Courier New"/>
                <a:cs typeface="Courier New"/>
              </a:rPr>
              <a:t> </a:t>
            </a:r>
            <a:r>
              <a:rPr sz="1500" spc="-4" dirty="0">
                <a:latin typeface="Courier New"/>
                <a:cs typeface="Courier New"/>
              </a:rPr>
              <a:t>shook</a:t>
            </a:r>
            <a:r>
              <a:rPr sz="1500" spc="-11" dirty="0">
                <a:latin typeface="Courier New"/>
                <a:cs typeface="Courier New"/>
              </a:rPr>
              <a:t> </a:t>
            </a:r>
            <a:r>
              <a:rPr sz="1500" spc="-4" dirty="0">
                <a:latin typeface="Courier New"/>
                <a:cs typeface="Courier New"/>
              </a:rPr>
              <a:t>the </a:t>
            </a:r>
            <a:r>
              <a:rPr sz="1500" spc="-889" dirty="0">
                <a:latin typeface="Courier New"/>
                <a:cs typeface="Courier New"/>
              </a:rPr>
              <a:t> </a:t>
            </a:r>
            <a:r>
              <a:rPr sz="1500" spc="-4" dirty="0">
                <a:latin typeface="Courier New"/>
                <a:cs typeface="Courier New"/>
              </a:rPr>
              <a:t>San</a:t>
            </a:r>
            <a:r>
              <a:rPr sz="1500" spc="-11"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a:r>
              <a:rPr sz="1500" spc="-4" dirty="0">
                <a:latin typeface="Courier New"/>
                <a:cs typeface="Courier New"/>
              </a:rPr>
              <a:t>...</a:t>
            </a:r>
            <a:endParaRPr sz="1500" dirty="0">
              <a:latin typeface="Courier New"/>
              <a:cs typeface="Courier New"/>
            </a:endParaRPr>
          </a:p>
          <a:p>
            <a:pPr marL="9525" marR="346234"/>
            <a:r>
              <a:rPr sz="1500" spc="-4" dirty="0">
                <a:latin typeface="Courier New"/>
                <a:cs typeface="Courier New"/>
              </a:rPr>
              <a:t>overturn</a:t>
            </a:r>
            <a:r>
              <a:rPr sz="1500" spc="-45" dirty="0">
                <a:latin typeface="Courier New"/>
                <a:cs typeface="Courier New"/>
              </a:rPr>
              <a:t> </a:t>
            </a:r>
            <a:r>
              <a:rPr sz="1500" spc="-4" dirty="0">
                <a:latin typeface="Courier New"/>
                <a:cs typeface="Courier New"/>
              </a:rPr>
              <a:t>unstable </a:t>
            </a:r>
            <a:r>
              <a:rPr sz="1500" spc="-889" dirty="0">
                <a:latin typeface="Courier New"/>
                <a:cs typeface="Courier New"/>
              </a:rPr>
              <a:t> </a:t>
            </a:r>
            <a:r>
              <a:rPr sz="1500" spc="-4" dirty="0">
                <a:latin typeface="Courier New"/>
                <a:cs typeface="Courier New"/>
              </a:rPr>
              <a:t>objects.</a:t>
            </a:r>
            <a:endParaRPr sz="1500"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289971BD-3D8E-A1B2-BBFC-53D22A13799B}"/>
                  </a:ext>
                </a:extLst>
              </p:cNvPr>
              <p:cNvSpPr txBox="1"/>
              <p:nvPr/>
            </p:nvSpPr>
            <p:spPr>
              <a:xfrm>
                <a:off x="3630263" y="1978810"/>
                <a:ext cx="20193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An</a:t>
                </a:r>
                <a:r>
                  <a:rPr lang="en-US" sz="1500" spc="-26" dirty="0">
                    <a:latin typeface="Courier New"/>
                    <a:cs typeface="Courier New"/>
                  </a:rPr>
                  <a:t> </a:t>
                </a:r>
                <a:r>
                  <a:rPr lang="en-US" sz="1500" spc="-4" dirty="0">
                    <a:latin typeface="Courier New"/>
                    <a:cs typeface="Courier New"/>
                  </a:rPr>
                  <a:t>earthquake</a:t>
                </a:r>
                <a:r>
                  <a:rPr lang="en-US" sz="1500" spc="-23" dirty="0">
                    <a:latin typeface="Courier New"/>
                    <a:cs typeface="Courier New"/>
                  </a:rPr>
                  <a:t> </a:t>
                </a:r>
                <a:r>
                  <a:rPr lang="en-US" sz="1500" spc="-4" dirty="0">
                    <a:latin typeface="Courier New"/>
                    <a:cs typeface="Courier New"/>
                  </a:rPr>
                  <a:t>hit </a:t>
                </a:r>
                <a:r>
                  <a:rPr lang="en-US" sz="1500" spc="-889" dirty="0">
                    <a:latin typeface="Courier New"/>
                    <a:cs typeface="Courier New"/>
                  </a:rPr>
                  <a:t> </a:t>
                </a:r>
                <a:r>
                  <a:rPr lang="en-US" sz="1500" spc="-4" dirty="0">
                    <a:latin typeface="Courier New"/>
                    <a:cs typeface="Courier New"/>
                  </a:rPr>
                  <a:t>San</a:t>
                </a:r>
                <a:r>
                  <a:rPr lang="en-US" sz="1500" spc="-19" dirty="0">
                    <a:latin typeface="Courier New"/>
                    <a:cs typeface="Courier New"/>
                  </a:rPr>
                  <a:t> </a:t>
                </a:r>
                <a:r>
                  <a:rPr lang="en-US" sz="1500" spc="-4" dirty="0">
                    <a:latin typeface="Courier New"/>
                    <a:cs typeface="Courier New"/>
                  </a:rPr>
                  <a:t>Francisco.</a:t>
                </a:r>
                <a:endParaRPr lang="en-US" sz="1500" dirty="0">
                  <a:latin typeface="Courier New"/>
                  <a:cs typeface="Courier New"/>
                </a:endParaRPr>
              </a:p>
              <a:p>
                <a:pPr marL="38100" marR="146209"/>
                <a:r>
                  <a:rPr lang="en-US" sz="1500" spc="-4" dirty="0">
                    <a:latin typeface="Courier New"/>
                    <a:cs typeface="Courier New"/>
                  </a:rPr>
                  <a:t>There was minor </a:t>
                </a:r>
                <a:r>
                  <a:rPr lang="en-US" sz="1500" spc="-893" dirty="0">
                    <a:latin typeface="Courier New"/>
                    <a:cs typeface="Courier New"/>
                  </a:rPr>
                  <a:t> </a:t>
                </a:r>
                <a:r>
                  <a:rPr lang="en-US" sz="1500" spc="-4" dirty="0">
                    <a:latin typeface="Courier New"/>
                    <a:cs typeface="Courier New"/>
                  </a:rPr>
                  <a:t>property</a:t>
                </a:r>
                <a:r>
                  <a:rPr lang="en-US" sz="1500" spc="-49" dirty="0">
                    <a:latin typeface="Courier New"/>
                    <a:cs typeface="Courier New"/>
                  </a:rPr>
                  <a:t> </a:t>
                </a:r>
                <a:r>
                  <a:rPr lang="en-US" sz="1500" spc="-4" dirty="0">
                    <a:latin typeface="Courier New"/>
                    <a:cs typeface="Courier New"/>
                  </a:rPr>
                  <a:t>damage, </a:t>
                </a:r>
                <a:r>
                  <a:rPr lang="en-US" sz="1500" spc="-889" dirty="0">
                    <a:latin typeface="Courier New"/>
                    <a:cs typeface="Courier New"/>
                  </a:rPr>
                  <a:t> </a:t>
                </a:r>
                <a:r>
                  <a:rPr lang="en-US" sz="1500" dirty="0">
                    <a:latin typeface="Courier New"/>
                    <a:cs typeface="Courier New"/>
                  </a:rPr>
                  <a:t>but</a:t>
                </a:r>
                <a:r>
                  <a:rPr lang="en-US" sz="1500" spc="-30" dirty="0">
                    <a:latin typeface="Courier New"/>
                    <a:cs typeface="Courier New"/>
                  </a:rPr>
                  <a:t> </a:t>
                </a:r>
                <a:r>
                  <a:rPr lang="en-US" sz="1500" dirty="0">
                    <a:latin typeface="Courier New"/>
                    <a:cs typeface="Courier New"/>
                  </a:rPr>
                  <a:t>no</a:t>
                </a:r>
                <a:r>
                  <a:rPr lang="en-US" sz="1500" spc="-26" dirty="0">
                    <a:latin typeface="Courier New"/>
                    <a:cs typeface="Courier New"/>
                  </a:rPr>
                  <a:t> </a:t>
                </a:r>
                <a:r>
                  <a:rPr lang="en-US" sz="1500" spc="-4" dirty="0">
                    <a:latin typeface="Courier New"/>
                    <a:cs typeface="Courier New"/>
                  </a:rPr>
                  <a:t>injuries.</a:t>
                </a:r>
                <a:endParaRPr lang="en-US" sz="1500"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1</m:t>
                          </m:r>
                        </m:sub>
                      </m:sSub>
                    </m:oMath>
                  </m:oMathPara>
                </a14:m>
                <a:br>
                  <a:rPr lang="en-US" sz="2000" baseline="-15366" dirty="0">
                    <a:latin typeface="Cambria Math"/>
                    <a:cs typeface="Cambria Math"/>
                  </a:rPr>
                </a:br>
                <a:endParaRPr lang="fa-IR" sz="2000" baseline="-15366" dirty="0">
                  <a:latin typeface="Cambria Math"/>
                  <a:cs typeface="Cambria Math"/>
                </a:endParaRPr>
              </a:p>
              <a:p>
                <a:pPr marR="130969" algn="ctr">
                  <a:tabLst>
                    <a:tab pos="329088" algn="l"/>
                    <a:tab pos="808196"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1</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=0.8</m:t>
                      </m:r>
                    </m:oMath>
                  </m:oMathPara>
                </a14:m>
                <a:endParaRPr lang="fa-IR" sz="2000" dirty="0">
                  <a:latin typeface="Cambria Math"/>
                  <a:cs typeface="Cambria Math"/>
                </a:endParaRPr>
              </a:p>
            </p:txBody>
          </p:sp>
        </mc:Choice>
        <mc:Fallback xmlns="">
          <p:sp>
            <p:nvSpPr>
              <p:cNvPr id="5" name="object 12">
                <a:extLst>
                  <a:ext uri="{FF2B5EF4-FFF2-40B4-BE49-F238E27FC236}">
                    <a16:creationId xmlns:a16="http://schemas.microsoft.com/office/drawing/2014/main" id="{289971BD-3D8E-A1B2-BBFC-53D22A13799B}"/>
                  </a:ext>
                </a:extLst>
              </p:cNvPr>
              <p:cNvSpPr txBox="1">
                <a:spLocks noRot="1" noChangeAspect="1" noMove="1" noResize="1" noEditPoints="1" noAdjustHandles="1" noChangeArrowheads="1" noChangeShapeType="1" noTextEdit="1"/>
              </p:cNvSpPr>
              <p:nvPr/>
            </p:nvSpPr>
            <p:spPr>
              <a:xfrm>
                <a:off x="3630263" y="1978810"/>
                <a:ext cx="2019300" cy="2080474"/>
              </a:xfrm>
              <a:prstGeom prst="rect">
                <a:avLst/>
              </a:prstGeom>
              <a:blipFill>
                <a:blip r:embed="rId3"/>
                <a:stretch>
                  <a:fillRect l="-4403" t="-3049" r="-8805"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8164155D-C266-1E8E-D5BB-0A9C635B9CE0}"/>
                  </a:ext>
                </a:extLst>
              </p:cNvPr>
              <p:cNvSpPr txBox="1"/>
              <p:nvPr/>
            </p:nvSpPr>
            <p:spPr>
              <a:xfrm>
                <a:off x="6248591" y="1939340"/>
                <a:ext cx="22479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The Bay Area has </a:t>
                </a:r>
                <a:r>
                  <a:rPr lang="en-US" sz="1500" dirty="0">
                    <a:latin typeface="Courier New"/>
                    <a:cs typeface="Courier New"/>
                  </a:rPr>
                  <a:t> </a:t>
                </a:r>
                <a:r>
                  <a:rPr lang="en-US" sz="1500" spc="-4" dirty="0">
                    <a:latin typeface="Courier New"/>
                    <a:cs typeface="Courier New"/>
                  </a:rPr>
                  <a:t>good</a:t>
                </a:r>
                <a:r>
                  <a:rPr lang="en-US" sz="1500" spc="-19" dirty="0">
                    <a:latin typeface="Courier New"/>
                    <a:cs typeface="Courier New"/>
                  </a:rPr>
                  <a:t> </a:t>
                </a:r>
                <a:r>
                  <a:rPr lang="en-US" sz="1500" spc="-4" dirty="0">
                    <a:latin typeface="Courier New"/>
                    <a:cs typeface="Courier New"/>
                  </a:rPr>
                  <a:t>weather</a:t>
                </a:r>
                <a:r>
                  <a:rPr lang="en-US" sz="1500" spc="-15" dirty="0">
                    <a:latin typeface="Courier New"/>
                    <a:cs typeface="Courier New"/>
                  </a:rPr>
                  <a:t> </a:t>
                </a:r>
                <a:r>
                  <a:rPr lang="en-US" sz="1500" spc="-4" dirty="0">
                    <a:latin typeface="Courier New"/>
                    <a:cs typeface="Courier New"/>
                  </a:rPr>
                  <a:t>but</a:t>
                </a:r>
                <a:r>
                  <a:rPr lang="en-US" sz="1500" spc="-15" dirty="0">
                    <a:latin typeface="Courier New"/>
                    <a:cs typeface="Courier New"/>
                  </a:rPr>
                  <a:t> </a:t>
                </a:r>
                <a:r>
                  <a:rPr lang="en-US" sz="1500" spc="-4" dirty="0">
                    <a:latin typeface="Courier New"/>
                    <a:cs typeface="Courier New"/>
                  </a:rPr>
                  <a:t>is </a:t>
                </a:r>
                <a:r>
                  <a:rPr lang="en-US" sz="1500" spc="-889" dirty="0">
                    <a:latin typeface="Courier New"/>
                    <a:cs typeface="Courier New"/>
                  </a:rPr>
                  <a:t> </a:t>
                </a:r>
                <a:r>
                  <a:rPr lang="en-US" sz="1500" spc="-4" dirty="0">
                    <a:latin typeface="Courier New"/>
                    <a:cs typeface="Courier New"/>
                  </a:rPr>
                  <a:t>prone</a:t>
                </a:r>
                <a:r>
                  <a:rPr lang="en-US" sz="1500" spc="49" dirty="0">
                    <a:latin typeface="Courier New"/>
                    <a:cs typeface="Courier New"/>
                  </a:rPr>
                  <a:t> </a:t>
                </a:r>
                <a:r>
                  <a:rPr lang="en-US" sz="1500" spc="-4" dirty="0">
                    <a:latin typeface="Courier New"/>
                    <a:cs typeface="Courier New"/>
                  </a:rPr>
                  <a:t>to </a:t>
                </a:r>
                <a:r>
                  <a:rPr lang="en-US" sz="1500" dirty="0">
                    <a:latin typeface="Courier New"/>
                    <a:cs typeface="Courier New"/>
                  </a:rPr>
                  <a:t> </a:t>
                </a:r>
                <a:r>
                  <a:rPr lang="en-US" sz="1500" spc="-4" dirty="0">
                    <a:latin typeface="Courier New"/>
                    <a:cs typeface="Courier New"/>
                  </a:rPr>
                  <a:t>earthquakes and </a:t>
                </a:r>
                <a:r>
                  <a:rPr lang="en-US" sz="1500" dirty="0">
                    <a:latin typeface="Courier New"/>
                    <a:cs typeface="Courier New"/>
                  </a:rPr>
                  <a:t> </a:t>
                </a:r>
                <a:r>
                  <a:rPr lang="en-US" sz="1500" spc="-4" dirty="0">
                    <a:latin typeface="Courier New"/>
                    <a:cs typeface="Courier New"/>
                  </a:rPr>
                  <a:t>wildfires.</a:t>
                </a:r>
                <a:endParaRPr lang="en-US" sz="1500"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2</m:t>
                          </m:r>
                        </m:sub>
                      </m:sSub>
                    </m:oMath>
                  </m:oMathPara>
                </a14:m>
                <a:endParaRPr lang="fa-IR" sz="2000" baseline="-15366" dirty="0">
                  <a:latin typeface="Cambria Math"/>
                  <a:cs typeface="Cambria Math"/>
                </a:endParaRPr>
              </a:p>
              <a:p>
                <a:pPr marR="334328" algn="ctr">
                  <a:tabLst>
                    <a:tab pos="329088" algn="l"/>
                    <a:tab pos="814864"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2</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=1.2</m:t>
                      </m:r>
                    </m:oMath>
                  </m:oMathPara>
                </a14:m>
                <a:endParaRPr lang="fa-IR" sz="2000" dirty="0">
                  <a:latin typeface="Cambria Math"/>
                  <a:cs typeface="Cambria Math"/>
                </a:endParaRPr>
              </a:p>
            </p:txBody>
          </p:sp>
        </mc:Choice>
        <mc:Fallback xmlns="">
          <p:sp>
            <p:nvSpPr>
              <p:cNvPr id="6" name="object 14">
                <a:extLst>
                  <a:ext uri="{FF2B5EF4-FFF2-40B4-BE49-F238E27FC236}">
                    <a16:creationId xmlns:a16="http://schemas.microsoft.com/office/drawing/2014/main" id="{8164155D-C266-1E8E-D5BB-0A9C635B9CE0}"/>
                  </a:ext>
                </a:extLst>
              </p:cNvPr>
              <p:cNvSpPr txBox="1">
                <a:spLocks noRot="1" noChangeAspect="1" noMove="1" noResize="1" noEditPoints="1" noAdjustHandles="1" noChangeArrowheads="1" noChangeShapeType="1" noTextEdit="1"/>
              </p:cNvSpPr>
              <p:nvPr/>
            </p:nvSpPr>
            <p:spPr>
              <a:xfrm>
                <a:off x="6248591" y="1939340"/>
                <a:ext cx="2247900" cy="2080474"/>
              </a:xfrm>
              <a:prstGeom prst="rect">
                <a:avLst/>
              </a:prstGeom>
              <a:blipFill>
                <a:blip r:embed="rId4"/>
                <a:stretch>
                  <a:fillRect l="-3933" t="-2424" r="-7865" b="-60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DB15A58-CDD3-2F03-ABBB-7A89900AD29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3661114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55483"/>
                <a:ext cx="8520600" cy="3683248"/>
              </a:xfrm>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55483"/>
                <a:ext cx="8520600" cy="368324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233307"/>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233307"/>
                <a:ext cx="3037974" cy="800055"/>
              </a:xfrm>
              <a:prstGeom prst="wedgeRoundRectCallout">
                <a:avLst>
                  <a:gd name="adj1" fmla="val -55168"/>
                  <a:gd name="adj2" fmla="val -18088"/>
                  <a:gd name="adj3" fmla="val 16667"/>
                </a:avLst>
              </a:prstGeom>
              <a:blipFill>
                <a:blip r:embed="rId4"/>
                <a:stretch>
                  <a:fillRect b="-4478"/>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324122"/>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p:spTree>
    <p:extLst>
      <p:ext uri="{BB962C8B-B14F-4D97-AF65-F5344CB8AC3E}">
        <p14:creationId xmlns:p14="http://schemas.microsoft.com/office/powerpoint/2010/main" val="55466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55483"/>
                <a:ext cx="8520600" cy="3683248"/>
              </a:xfrm>
            </p:spPr>
            <p:txBody>
              <a:bodyPr>
                <a:normAutofit/>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r>
                  <a:rPr lang="en-US" dirty="0"/>
                  <a:t>What we need to do: </a:t>
                </a:r>
              </a:p>
              <a:p>
                <a:pPr lvl="1"/>
                <a:r>
                  <a:rPr lang="en-US" sz="1800" dirty="0"/>
                  <a:t>(1) Find the best generative model </a:t>
                </a:r>
                <a14:m>
                  <m:oMath xmlns:m="http://schemas.openxmlformats.org/officeDocument/2006/math">
                    <m:sSub>
                      <m:sSubPr>
                        <m:ctrlPr>
                          <a:rPr lang="en-US" sz="1800" i="1">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oMath>
                </a14:m>
                <a:r>
                  <a:rPr lang="en-US" sz="1800" dirty="0"/>
                  <a:t> that maximizes the expected reward: </a:t>
                </a:r>
              </a:p>
              <a:p>
                <a:endParaRPr lang="en-US" dirty="0"/>
              </a:p>
              <a:p>
                <a:endParaRPr lang="en-US" dirty="0"/>
              </a:p>
              <a:p>
                <a:pPr lvl="1"/>
                <a:r>
                  <a:rPr lang="en-US" sz="1800" dirty="0"/>
                  <a:t>(2) We also need to estimate the reward function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55483"/>
                <a:ext cx="8520600" cy="368324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2202180" y="3544225"/>
                <a:ext cx="4572000"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r>
                        <a:rPr lang="en-US" sz="2400" b="0" i="0" smtClean="0">
                          <a:latin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fa-IR" sz="2400" b="0" i="1" smtClean="0">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b="0" i="1" smtClean="0">
                              <a:latin typeface="Cambria Math" panose="02040503050406030204" pitchFamily="18" charset="0"/>
                            </a:rPr>
                            <m:t>~</m:t>
                          </m:r>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b="0" i="1" smtClean="0">
                              <a:latin typeface="Cambria Math" panose="02040503050406030204" pitchFamily="18" charset="0"/>
                            </a:rPr>
                          </m:ctrlPr>
                        </m:dPr>
                        <m:e>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b="0" i="1" smtClean="0">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e>
                      </m:d>
                    </m:oMath>
                  </m:oMathPara>
                </a14:m>
                <a:endParaRPr lang="en-US" sz="2400" dirty="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2202180" y="3544225"/>
                <a:ext cx="4572000" cy="524118"/>
              </a:xfrm>
              <a:prstGeom prst="rect">
                <a:avLst/>
              </a:prstGeom>
              <a:blipFill>
                <a:blip r:embed="rId4"/>
                <a:stretch>
                  <a:fillRect t="-4651" b="-116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1710174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dirty="0"/>
              <a:t>Optimizing the Policy Function (Generative Model)</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idx="1"/>
          </p:nvPr>
        </p:nvSpPr>
        <p:spPr>
          <a:xfrm>
            <a:off x="311700" y="961974"/>
            <a:ext cx="8520600" cy="3991025"/>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pc="-4" dirty="0">
                <a:solidFill>
                  <a:srgbClr val="C00000"/>
                </a:solidFill>
                <a:latin typeface="Corbel" panose="020B0503020204020204" pitchFamily="34" charset="0"/>
                <a:cs typeface="Calibri"/>
              </a:rPr>
              <a:t>Turns out that we can write this “gradient of expectation” to a simpler form.</a:t>
            </a:r>
            <a:endParaRPr lang="en-US" sz="1800" spc="-4" dirty="0">
              <a:solidFill>
                <a:srgbClr val="C00000"/>
              </a:solidFill>
              <a:latin typeface="Corbel" panose="020B0503020204020204" pitchFamily="34" charset="0"/>
              <a:cs typeface="Calibri"/>
            </a:endParaRPr>
          </a:p>
          <a:p>
            <a:endParaRPr lang="en-US" spc="-4"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3"/>
                <a:stretch>
                  <a:fillRect t="-2857"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3147059" y="2901061"/>
            <a:ext cx="2186029" cy="572700"/>
          </a:xfrm>
          <a:prstGeom prst="wedgeRoundRectCallout">
            <a:avLst>
              <a:gd name="adj1" fmla="val 32237"/>
              <a:gd name="adj2" fmla="val -7481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How do we estimate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92617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idx="1"/>
              </p:nvPr>
            </p:nvSpPr>
            <p:spPr>
              <a:xfrm>
                <a:off x="311700" y="961974"/>
                <a:ext cx="8520600" cy="3736501"/>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dirty="0">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dirty="0">
                    <a:solidFill>
                      <a:schemeClr val="tx1"/>
                    </a:solidFill>
                  </a:rPr>
                  <a:t>:</a:t>
                </a:r>
              </a:p>
              <a:p>
                <a:endParaRPr lang="en-US" sz="1800" spc="-4" dirty="0">
                  <a:latin typeface="Corbel" panose="020B0503020204020204" pitchFamily="34" charset="0"/>
                  <a:cs typeface="Calibri"/>
                </a:endParaRPr>
              </a:p>
              <a:p>
                <a:pPr marL="114300" indent="0">
                  <a:buNone/>
                </a:pPr>
                <a:endParaRPr lang="en-US" spc="-4" dirty="0">
                  <a:latin typeface="Corbel" panose="020B0503020204020204" pitchFamily="34" charset="0"/>
                  <a:cs typeface="Calibri"/>
                </a:endParaRPr>
              </a:p>
              <a:p>
                <a:r>
                  <a:rPr lang="en-US" sz="1800" dirty="0">
                    <a:solidFill>
                      <a:schemeClr val="tx1"/>
                    </a:solidFill>
                    <a:latin typeface="Corbel" panose="020B0503020204020204" pitchFamily="34" charset="0"/>
                    <a:cs typeface="Calibri"/>
                  </a:rPr>
                  <a:t>This is </a:t>
                </a:r>
                <a:r>
                  <a:rPr lang="en-US" sz="1800" spc="-4" dirty="0">
                    <a:solidFill>
                      <a:srgbClr val="C00000"/>
                    </a:solidFill>
                    <a:latin typeface="Corbel" panose="020B0503020204020204" pitchFamily="34" charset="0"/>
                    <a:cs typeface="Calibri"/>
                  </a:rPr>
                  <a:t>Policy gradient</a:t>
                </a:r>
                <a:r>
                  <a:rPr lang="en-US" spc="-4"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an approach for </a:t>
                </a:r>
                <a:r>
                  <a:rPr lang="en-US" sz="1800" dirty="0">
                    <a:solidFill>
                      <a:schemeClr val="tx1"/>
                    </a:solidFill>
                    <a:latin typeface="Corbel" panose="020B0503020204020204" pitchFamily="34" charset="0"/>
                    <a:cs typeface="Calibri"/>
                  </a:rPr>
                  <a:t>estimating</a:t>
                </a:r>
                <a:r>
                  <a:rPr lang="en-US" sz="1800" spc="-26"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and</a:t>
                </a:r>
                <a:r>
                  <a:rPr lang="en-US" sz="1800" spc="-4" dirty="0">
                    <a:solidFill>
                      <a:schemeClr val="tx1"/>
                    </a:solidFill>
                    <a:latin typeface="Corbel" panose="020B0503020204020204" pitchFamily="34" charset="0"/>
                    <a:cs typeface="Calibri"/>
                  </a:rPr>
                  <a:t> optimizing</a:t>
                </a:r>
                <a:r>
                  <a:rPr lang="en-US" sz="1800" spc="-19"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this </a:t>
                </a:r>
                <a:r>
                  <a:rPr lang="en-US" sz="1800" spc="-4" dirty="0">
                    <a:solidFill>
                      <a:schemeClr val="tx1"/>
                    </a:solidFill>
                    <a:latin typeface="Corbel" panose="020B0503020204020204" pitchFamily="34" charset="0"/>
                    <a:cs typeface="Calibri"/>
                  </a:rPr>
                  <a:t>objective.</a:t>
                </a:r>
              </a:p>
              <a:p>
                <a:r>
                  <a:rPr lang="en-US" sz="1800" dirty="0">
                    <a:solidFill>
                      <a:schemeClr val="tx1"/>
                    </a:solidFill>
                    <a:latin typeface="Corbel" panose="020B0503020204020204" pitchFamily="34" charset="0"/>
                    <a:cs typeface="Calibri"/>
                  </a:rPr>
                  <a:t>Oversimplified. For full treatment of RL see </a:t>
                </a:r>
                <a:r>
                  <a:rPr lang="en-US" spc="-4" dirty="0">
                    <a:latin typeface="Corbel" panose="020B0503020204020204" pitchFamily="34" charset="0"/>
                    <a:cs typeface="Calibri"/>
                    <a:hlinkClick r:id="rId2"/>
                  </a:rPr>
                  <a:t>701.741</a:t>
                </a:r>
                <a:r>
                  <a:rPr lang="en-US" spc="-4" dirty="0">
                    <a:latin typeface="Corbel" panose="020B0503020204020204" pitchFamily="34" charset="0"/>
                    <a:cs typeface="Calibri"/>
                  </a:rPr>
                  <a:t> </a:t>
                </a:r>
                <a:r>
                  <a:rPr lang="en-US" spc="-4" dirty="0">
                    <a:solidFill>
                      <a:schemeClr val="tx1"/>
                    </a:solidFill>
                    <a:latin typeface="Corbel" panose="020B0503020204020204" pitchFamily="34" charset="0"/>
                    <a:cs typeface="Calibri"/>
                  </a:rPr>
                  <a:t>course, or </a:t>
                </a:r>
                <a:r>
                  <a:rPr lang="en-US" spc="-4" dirty="0">
                    <a:latin typeface="Corbel" panose="020B0503020204020204" pitchFamily="34" charset="0"/>
                    <a:cs typeface="Calibri"/>
                    <a:hlinkClick r:id="rId3"/>
                  </a:rPr>
                  <a:t>Huggingface’s course</a:t>
                </a:r>
                <a:endParaRPr lang="en-US"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idx="1"/>
              </p:nvPr>
            </p:nvSpPr>
            <p:spPr>
              <a:xfrm>
                <a:off x="311700" y="961974"/>
                <a:ext cx="8520600" cy="3736501"/>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6"/>
                <a:stretch>
                  <a:fillRect t="-2857"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1532694" y="3124246"/>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e>
                              </m:d>
                            </m:e>
                          </m:func>
                        </m:e>
                      </m:nary>
                    </m:oMath>
                  </m:oMathPara>
                </a14:m>
                <a:endParaRPr lang="en-US" sz="2000" dirty="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1532694" y="3124246"/>
                <a:ext cx="5783580" cy="848566"/>
              </a:xfrm>
              <a:prstGeom prst="rect">
                <a:avLst/>
              </a:prstGeom>
              <a:blipFill>
                <a:blip r:embed="rId7"/>
                <a:stretch>
                  <a:fillRect t="-101493" b="-15522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82875" y="3307615"/>
            <a:ext cx="1880588" cy="526051"/>
          </a:xfrm>
          <a:prstGeom prst="wedgeRoundRectCallout">
            <a:avLst>
              <a:gd name="adj1" fmla="val -55080"/>
              <a:gd name="adj2" fmla="val -159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Proof next slide; check it later in your own time!</a:t>
            </a:r>
          </a:p>
        </p:txBody>
      </p:sp>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3" name="Content Placeholder 2">
            <a:extLst>
              <a:ext uri="{FF2B5EF4-FFF2-40B4-BE49-F238E27FC236}">
                <a16:creationId xmlns:a16="http://schemas.microsoft.com/office/drawing/2014/main" id="{F2892329-B2C3-3D4E-0247-B0B5D33C4393}"/>
              </a:ext>
            </a:extLst>
          </p:cNvPr>
          <p:cNvSpPr>
            <a:spLocks noGrp="1"/>
          </p:cNvSpPr>
          <p:nvPr>
            <p:ph idx="1"/>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8" name="TextBox 7">
            <a:extLst>
              <a:ext uri="{FF2B5EF4-FFF2-40B4-BE49-F238E27FC236}">
                <a16:creationId xmlns:a16="http://schemas.microsoft.com/office/drawing/2014/main" id="{B2289E29-7251-E109-F6B9-0D2A022D47B5}"/>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108343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Math Derivations </a:t>
            </a:r>
            <a:r>
              <a:rPr lang="en-US" sz="1600" spc="-4" dirty="0">
                <a:latin typeface="Corbel" panose="020B0503020204020204" pitchFamily="34" charset="0"/>
                <a:cs typeface="Calibri"/>
              </a:rPr>
              <a:t>(check it later in your own time!)</a:t>
            </a:r>
            <a:r>
              <a:rPr lang="en-US" spc="-4" dirty="0">
                <a:latin typeface="Corbel" panose="020B0503020204020204" pitchFamily="34" charset="0"/>
                <a:cs typeface="Calibri"/>
              </a:rPr>
              <a:t>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idx="1"/>
              </p:nvPr>
            </p:nvSpPr>
            <p:spPr>
              <a:xfrm>
                <a:off x="160020" y="1152475"/>
                <a:ext cx="8756100" cy="3416400"/>
              </a:xfrm>
            </p:spPr>
            <p:txBody>
              <a:bodyPr/>
              <a:lstStyle/>
              <a:p>
                <a:r>
                  <a:rPr lang="en-US" dirty="0">
                    <a:solidFill>
                      <a:schemeClr val="tx1"/>
                    </a:solidFill>
                  </a:rPr>
                  <a:t>Let’s compute the gradient:</a:t>
                </a:r>
              </a:p>
              <a:p>
                <a:endParaRPr lang="en-US" dirty="0">
                  <a:solidFill>
                    <a:schemeClr val="tx1"/>
                  </a:solidFill>
                </a:endParaRPr>
              </a:p>
              <a:p>
                <a:pPr marL="114300" indent="0">
                  <a:buNone/>
                </a:pPr>
                <a:endParaRPr lang="en-US" sz="1800" dirty="0">
                  <a:solidFill>
                    <a:schemeClr val="tx1"/>
                  </a:solidFill>
                </a:endParaRPr>
              </a:p>
              <a:p>
                <a:endParaRPr lang="en-US" dirty="0">
                  <a:solidFill>
                    <a:schemeClr val="tx1"/>
                  </a:solidFill>
                </a:endParaRPr>
              </a:p>
              <a:p>
                <a:r>
                  <a:rPr lang="en-US" dirty="0">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dirty="0">
                    <a:solidFill>
                      <a:schemeClr val="tx1"/>
                    </a:solidFill>
                  </a:rPr>
                  <a:t>  to turn sum back to expectation: </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idx="1"/>
              </p:nvPr>
            </p:nvSpPr>
            <p:spPr>
              <a:xfrm>
                <a:off x="160020" y="1152475"/>
                <a:ext cx="8756100" cy="3416400"/>
              </a:xfrm>
              <a:blipFill>
                <a:blip r:embed="rId2"/>
                <a:stretch>
                  <a:fillRect r="-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dirty="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A6D950B-53EF-01C4-6CF1-2E8FDCCA17C8}"/>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73822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332551"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dirty="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73822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041885"/>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dirty="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041885"/>
                <a:ext cx="5783580" cy="848566"/>
              </a:xfrm>
              <a:prstGeom prst="rect">
                <a:avLst/>
              </a:prstGeom>
              <a:blipFill>
                <a:blip r:embed="rId5"/>
                <a:stretch>
                  <a:fillRect t="-101493" b="-156716"/>
                </a:stretch>
              </a:blipFill>
            </p:spPr>
            <p:txBody>
              <a:bodyPr/>
              <a:lstStyle/>
              <a:p>
                <a:r>
                  <a:rPr lang="en-US">
                    <a:noFill/>
                  </a:rPr>
                  <a:t> </a:t>
                </a:r>
              </a:p>
            </p:txBody>
          </p:sp>
        </mc:Fallback>
      </mc:AlternateContent>
    </p:spTree>
    <p:extLst>
      <p:ext uri="{BB962C8B-B14F-4D97-AF65-F5344CB8AC3E}">
        <p14:creationId xmlns:p14="http://schemas.microsoft.com/office/powerpoint/2010/main" val="423064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7" grpId="0" animBg="1"/>
      <p:bldP spid="18" grpId="0" animBg="1"/>
      <p:bldP spid="19" grpId="0"/>
      <p:bldP spid="20" grpId="0" animBg="1"/>
      <p:bldP spid="2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idx="1"/>
              </p:nvPr>
            </p:nvSpPr>
            <p:spPr>
              <a:xfrm>
                <a:off x="160020" y="1152475"/>
                <a:ext cx="8756100" cy="3416400"/>
              </a:xfrm>
            </p:spPr>
            <p:txBody>
              <a:bodyPr/>
              <a:lstStyle/>
              <a:p>
                <a:r>
                  <a:rPr lang="en-US" dirty="0">
                    <a:solidFill>
                      <a:schemeClr val="tx1"/>
                    </a:solidFill>
                  </a:rPr>
                  <a:t>This gives us the following update rule: </a:t>
                </a:r>
              </a:p>
              <a:p>
                <a:pPr marL="114300" indent="0">
                  <a:buNone/>
                </a:pPr>
                <a:endParaRPr lang="en-US" sz="1800" dirty="0">
                  <a:solidFill>
                    <a:schemeClr val="tx1"/>
                  </a:solidFill>
                </a:endParaRPr>
              </a:p>
              <a:p>
                <a:pPr marL="114300" indent="0">
                  <a:buNone/>
                </a:pPr>
                <a:endParaRPr lang="en-US" dirty="0">
                  <a:solidFill>
                    <a:schemeClr val="tx1"/>
                  </a:solidFill>
                </a:endParaRPr>
              </a:p>
              <a:p>
                <a:pPr marL="114300" indent="0">
                  <a:buNone/>
                </a:pPr>
                <a:br>
                  <a:rPr lang="en-US" dirty="0">
                    <a:solidFill>
                      <a:schemeClr val="tx1"/>
                    </a:solidFill>
                  </a:rPr>
                </a:br>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00B050"/>
                    </a:solidFill>
                  </a:rPr>
                  <a:t>large</a:t>
                </a:r>
                <a:r>
                  <a:rPr lang="en-US" dirty="0">
                    <a:solidFill>
                      <a:schemeClr val="tx1"/>
                    </a:solidFill>
                  </a:rPr>
                  <a:t>, we take proportionately </a:t>
                </a:r>
                <a:r>
                  <a:rPr lang="en-US" dirty="0">
                    <a:solidFill>
                      <a:srgbClr val="00B050"/>
                    </a:solidFill>
                  </a:rPr>
                  <a:t>large</a:t>
                </a:r>
                <a:r>
                  <a:rPr lang="en-US" dirty="0">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C00000"/>
                    </a:solidFill>
                  </a:rPr>
                  <a:t>small</a:t>
                </a:r>
                <a:r>
                  <a:rPr lang="en-US" dirty="0">
                    <a:solidFill>
                      <a:schemeClr val="tx1"/>
                    </a:solidFill>
                  </a:rPr>
                  <a:t>, we take proportionately </a:t>
                </a:r>
                <a:r>
                  <a:rPr lang="en-US" dirty="0">
                    <a:solidFill>
                      <a:srgbClr val="C00000"/>
                    </a:solidFill>
                  </a:rPr>
                  <a:t>small </a:t>
                </a:r>
                <a:r>
                  <a:rPr lang="en-US" dirty="0">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idx="1"/>
              </p:nvPr>
            </p:nvSpPr>
            <p:spPr>
              <a:xfrm>
                <a:off x="160020" y="1152475"/>
                <a:ext cx="8756100" cy="3416400"/>
              </a:xfrm>
              <a:blipFill>
                <a:blip r:embed="rId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This is why it’s called “reinforcement learning”: </a:t>
            </a:r>
            <a:br>
              <a:rPr lang="en-US" sz="1800" dirty="0">
                <a:latin typeface="Corbel" panose="020B0503020204020204" pitchFamily="34" charset="0"/>
              </a:rPr>
            </a:br>
            <a:r>
              <a:rPr lang="en-US" sz="1800" dirty="0">
                <a:latin typeface="Corbel" panose="020B0503020204020204" pitchFamily="34" charset="0"/>
              </a:rPr>
              <a:t>we reinforce good actions, increasing the chance they happen again.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78234-F447-5EEB-54BF-E6B2EC8CEE3B}"/>
                  </a:ext>
                </a:extLst>
              </p:cNvPr>
              <p:cNvSpPr txBox="1"/>
              <p:nvPr/>
            </p:nvSpPr>
            <p:spPr>
              <a:xfrm>
                <a:off x="1208339" y="1491167"/>
                <a:ext cx="672338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𝜃</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r>
                                <a:rPr lang="en-US" sz="2800" i="1">
                                  <a:solidFill>
                                    <a:srgbClr val="0E0CC0"/>
                                  </a:solidFill>
                                  <a:latin typeface="Cambria Math" panose="02040503050406030204" pitchFamily="18" charset="0"/>
                                </a:rPr>
                                <m:t>𝑠</m:t>
                              </m:r>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r>
                            <a:rPr lang="en-US" sz="2800" i="1">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𝜃</m:t>
                              </m:r>
                            </m:sub>
                          </m:sSub>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log</m:t>
                              </m:r>
                            </m:fNa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𝑝</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𝑠</m:t>
                                  </m:r>
                                </m:e>
                              </m:d>
                            </m:e>
                          </m:func>
                        </m:e>
                      </m:nary>
                    </m:oMath>
                  </m:oMathPara>
                </a14:m>
                <a:endParaRPr lang="en-US" sz="2800" dirty="0"/>
              </a:p>
            </p:txBody>
          </p:sp>
        </mc:Choice>
        <mc:Fallback xmlns="">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208339" y="1491167"/>
                <a:ext cx="6723380" cy="1268552"/>
              </a:xfrm>
              <a:prstGeom prst="rect">
                <a:avLst/>
              </a:prstGeom>
              <a:blipFill>
                <a:blip r:embed="rId3"/>
                <a:stretch>
                  <a:fillRect t="-106931" b="-162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A5E4D4-8814-7E1E-3464-2F13E2B994A8}"/>
                  </a:ext>
                </a:extLst>
              </p:cNvPr>
              <p:cNvSpPr txBox="1"/>
              <p:nvPr/>
            </p:nvSpPr>
            <p:spPr>
              <a:xfrm>
                <a:off x="4815840" y="695854"/>
                <a:ext cx="3458210" cy="93262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2000" dirty="0">
                    <a:latin typeface="Corbel" panose="020B0503020204020204" pitchFamily="34" charset="0"/>
                  </a:rPr>
                  <a:t>Note, </a:t>
                </a:r>
                <a14:m>
                  <m:oMath xmlns:m="http://schemas.openxmlformats.org/officeDocument/2006/math">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oMath>
                </a14:m>
                <a:r>
                  <a:rPr lang="en-US" sz="2000" dirty="0">
                    <a:latin typeface="Corbel" panose="020B0503020204020204" pitchFamily="34" charset="0"/>
                  </a:rPr>
                  <a:t>could be any arbitrary, non-differentiable reward function that we design. </a:t>
                </a:r>
              </a:p>
            </p:txBody>
          </p:sp>
        </mc:Choice>
        <mc:Fallback xmlns="">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815840" y="695854"/>
                <a:ext cx="3458210" cy="932628"/>
              </a:xfrm>
              <a:prstGeom prst="wedgeRoundRectCallout">
                <a:avLst>
                  <a:gd name="adj1" fmla="val -35716"/>
                  <a:gd name="adj2" fmla="val 75378"/>
                  <a:gd name="adj3" fmla="val 16667"/>
                </a:avLst>
              </a:prstGeom>
              <a:blipFill>
                <a:blip r:embed="rId4"/>
                <a:stretch>
                  <a:fillRect l="-2190" t="-5319" r="-4015"/>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a:t>
            </a:r>
            <a:r>
              <a:rPr lang="en-US" dirty="0">
                <a:solidFill>
                  <a:srgbClr val="C00000"/>
                </a:solidFill>
              </a:rPr>
              <a:t>use human feedback directly</a:t>
            </a:r>
            <a:r>
              <a:rPr lang="en-US" dirty="0">
                <a:solidFill>
                  <a:schemeClr val="tx1"/>
                </a:solidFill>
              </a:rPr>
              <a:t> since that could be 💰💰💰 </a:t>
            </a:r>
          </a:p>
          <a:p>
            <a:r>
              <a:rPr lang="en-US" dirty="0">
                <a:solidFill>
                  <a:schemeClr val="tx1"/>
                </a:solidFill>
              </a:rPr>
              <a:t>Alternatively, we can build a model to </a:t>
            </a:r>
            <a:r>
              <a:rPr lang="en-US" dirty="0">
                <a:solidFill>
                  <a:srgbClr val="C00000"/>
                </a:solidFill>
              </a:rPr>
              <a:t>mimic their preferences</a:t>
            </a:r>
            <a:r>
              <a:rPr lang="en-US" dirty="0">
                <a:solidFill>
                  <a:schemeClr val="tx1"/>
                </a:solidFill>
              </a:rPr>
              <a:t> </a:t>
            </a:r>
            <a:r>
              <a:rPr lang="en-US" sz="1800" spc="-4" dirty="0">
                <a:latin typeface="Corbel" panose="020B0503020204020204" pitchFamily="34" charset="0"/>
                <a:cs typeface="Calibri"/>
              </a:rPr>
              <a:t>[</a:t>
            </a:r>
            <a:r>
              <a:rPr lang="en-US" sz="1800" u="heavy" spc="-4" dirty="0">
                <a:solidFill>
                  <a:srgbClr val="007B92"/>
                </a:solidFill>
                <a:uFill>
                  <a:solidFill>
                    <a:srgbClr val="007B92"/>
                  </a:solidFill>
                </a:uFill>
                <a:latin typeface="Corbel" panose="020B0503020204020204" pitchFamily="34" charset="0"/>
                <a:cs typeface="Calibri"/>
              </a:rPr>
              <a:t>Knox</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dirty="0">
                <a:solidFill>
                  <a:srgbClr val="007B92"/>
                </a:solidFill>
                <a:uFill>
                  <a:solidFill>
                    <a:srgbClr val="007B92"/>
                  </a:solidFill>
                </a:uFill>
                <a:latin typeface="Corbel" panose="020B0503020204020204" pitchFamily="34" charset="0"/>
                <a:cs typeface="Calibri"/>
              </a:rPr>
              <a:t>and</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Stone,</a:t>
            </a:r>
            <a:r>
              <a:rPr lang="en-US" sz="1800" u="heavy" spc="-11"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2009</a:t>
            </a:r>
            <a:r>
              <a:rPr lang="en-US" sz="1800" spc="-4" dirty="0">
                <a:latin typeface="Corbel" panose="020B0503020204020204" pitchFamily="34" charset="0"/>
                <a:cs typeface="Calibri"/>
              </a:rPr>
              <a:t>]</a:t>
            </a:r>
          </a:p>
          <a:p>
            <a:endParaRPr lang="en-US" dirty="0">
              <a:solidFill>
                <a:schemeClr val="tx1"/>
              </a:solidFill>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0106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1:</a:t>
            </a:r>
            <a:r>
              <a:rPr lang="en-US" sz="1800" spc="-4" dirty="0">
                <a:solidFill>
                  <a:schemeClr val="tx1"/>
                </a:solidFill>
                <a:latin typeface="Corbel" panose="020B0503020204020204" pitchFamily="34" charset="0"/>
                <a:cs typeface="Calibri"/>
              </a:rPr>
              <a:t> get humans to </a:t>
            </a:r>
            <a:r>
              <a:rPr lang="en-US" sz="1800" spc="-4" dirty="0">
                <a:solidFill>
                  <a:srgbClr val="C00000"/>
                </a:solidFill>
                <a:latin typeface="Corbel" panose="020B0503020204020204" pitchFamily="34" charset="0"/>
                <a:cs typeface="Calibri"/>
              </a:rPr>
              <a:t>score each output</a:t>
            </a: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object 10">
            <a:extLst>
              <a:ext uri="{FF2B5EF4-FFF2-40B4-BE49-F238E27FC236}">
                <a16:creationId xmlns:a16="http://schemas.microsoft.com/office/drawing/2014/main" id="{95FD71D8-098E-FBC6-C698-FB7AE9D55AE9}"/>
              </a:ext>
            </a:extLst>
          </p:cNvPr>
          <p:cNvSpPr txBox="1"/>
          <p:nvPr/>
        </p:nvSpPr>
        <p:spPr>
          <a:xfrm>
            <a:off x="497841" y="2371716"/>
            <a:ext cx="2736179" cy="1087317"/>
          </a:xfrm>
          <a:prstGeom prst="rect">
            <a:avLst/>
          </a:prstGeom>
        </p:spPr>
        <p:txBody>
          <a:bodyPr vert="horz" wrap="square" lIns="0" tIns="10001" rIns="0" bIns="0" rtlCol="0">
            <a:spAutoFit/>
          </a:bodyPr>
          <a:lstStyle/>
          <a:p>
            <a:pPr marL="9525">
              <a:spcBef>
                <a:spcPts val="79"/>
              </a:spcBef>
            </a:pPr>
            <a:r>
              <a:rPr spc="-4" dirty="0">
                <a:latin typeface="Courier New"/>
                <a:cs typeface="Courier New"/>
              </a:rPr>
              <a:t>SAN</a:t>
            </a:r>
            <a:r>
              <a:rPr spc="-38"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California</a:t>
            </a:r>
            <a:r>
              <a:rPr spc="30" dirty="0">
                <a:latin typeface="Courier New"/>
                <a:cs typeface="Courier New"/>
              </a:rPr>
              <a:t> </a:t>
            </a:r>
            <a:r>
              <a:rPr spc="-4" dirty="0">
                <a:latin typeface="Courier New"/>
                <a:cs typeface="Courier New"/>
              </a:rPr>
              <a:t>(CNN)</a:t>
            </a:r>
            <a:r>
              <a:rPr spc="34" dirty="0">
                <a:latin typeface="Courier New"/>
                <a:cs typeface="Courier New"/>
              </a:rPr>
              <a:t> </a:t>
            </a:r>
            <a:r>
              <a:rPr spc="-4" dirty="0">
                <a:latin typeface="Courier New"/>
                <a:cs typeface="Courier New"/>
              </a:rPr>
              <a:t>-- </a:t>
            </a:r>
            <a:r>
              <a:rPr spc="-889" dirty="0">
                <a:latin typeface="Courier New"/>
                <a:cs typeface="Courier New"/>
              </a:rPr>
              <a:t> </a:t>
            </a:r>
            <a:r>
              <a:rPr dirty="0">
                <a:latin typeface="Courier New"/>
                <a:cs typeface="Courier New"/>
              </a:rPr>
              <a:t>A </a:t>
            </a:r>
            <a:r>
              <a:rPr spc="-4" dirty="0">
                <a:latin typeface="Courier New"/>
                <a:cs typeface="Courier New"/>
              </a:rPr>
              <a:t>magnitude 4.2 </a:t>
            </a:r>
            <a:r>
              <a:rPr dirty="0">
                <a:latin typeface="Courier New"/>
                <a:cs typeface="Courier New"/>
              </a:rPr>
              <a:t> </a:t>
            </a:r>
            <a:r>
              <a:rPr spc="-4" dirty="0">
                <a:latin typeface="Courier New"/>
                <a:cs typeface="Courier New"/>
              </a:rPr>
              <a:t>earthquake</a:t>
            </a:r>
            <a:r>
              <a:rPr spc="-15" dirty="0">
                <a:latin typeface="Courier New"/>
                <a:cs typeface="Courier New"/>
              </a:rPr>
              <a:t> </a:t>
            </a:r>
            <a:r>
              <a:rPr spc="-4" dirty="0">
                <a:latin typeface="Courier New"/>
                <a:cs typeface="Courier New"/>
              </a:rPr>
              <a:t>shook</a:t>
            </a:r>
            <a:r>
              <a:rPr spc="-11" dirty="0">
                <a:latin typeface="Courier New"/>
                <a:cs typeface="Courier New"/>
              </a:rPr>
              <a:t> </a:t>
            </a:r>
            <a:r>
              <a:rPr spc="-4" dirty="0">
                <a:latin typeface="Courier New"/>
                <a:cs typeface="Courier New"/>
              </a:rPr>
              <a:t>the </a:t>
            </a:r>
            <a:r>
              <a:rPr spc="-889" dirty="0">
                <a:latin typeface="Courier New"/>
                <a:cs typeface="Courier New"/>
              </a:rPr>
              <a:t> </a:t>
            </a:r>
            <a:r>
              <a:rPr spc="-4" dirty="0">
                <a:latin typeface="Courier New"/>
                <a:cs typeface="Courier New"/>
              </a:rPr>
              <a:t>San</a:t>
            </a:r>
            <a:r>
              <a:rPr spc="-11"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a:t>
            </a:r>
            <a:r>
              <a:rPr lang="en-US" dirty="0">
                <a:latin typeface="Courier New"/>
                <a:cs typeface="Courier New"/>
              </a:rPr>
              <a:t> </a:t>
            </a:r>
            <a:r>
              <a:rPr spc="-4" dirty="0">
                <a:latin typeface="Courier New"/>
                <a:cs typeface="Courier New"/>
              </a:rPr>
              <a:t>overturn</a:t>
            </a:r>
            <a:r>
              <a:rPr spc="-45" dirty="0">
                <a:latin typeface="Courier New"/>
                <a:cs typeface="Courier New"/>
              </a:rPr>
              <a:t> </a:t>
            </a:r>
            <a:r>
              <a:rPr spc="-4" dirty="0">
                <a:latin typeface="Courier New"/>
                <a:cs typeface="Courier New"/>
              </a:rPr>
              <a:t>unstable </a:t>
            </a:r>
            <a:r>
              <a:rPr spc="-889" dirty="0">
                <a:latin typeface="Courier New"/>
                <a:cs typeface="Courier New"/>
              </a:rPr>
              <a:t> </a:t>
            </a:r>
            <a:r>
              <a:rPr spc="-4" dirty="0">
                <a:latin typeface="Courier New"/>
                <a:cs typeface="Courier New"/>
              </a:rPr>
              <a:t>objects.</a:t>
            </a:r>
            <a:endParaRPr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8E6D79ED-ADDD-4451-C8EE-C15089B7E101}"/>
                  </a:ext>
                </a:extLst>
              </p:cNvPr>
              <p:cNvSpPr txBox="1"/>
              <p:nvPr/>
            </p:nvSpPr>
            <p:spPr>
              <a:xfrm>
                <a:off x="3427060" y="2344570"/>
                <a:ext cx="2589531"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An</a:t>
                </a:r>
                <a:r>
                  <a:rPr lang="en-US" spc="-26" dirty="0">
                    <a:latin typeface="Courier New"/>
                    <a:cs typeface="Courier New"/>
                  </a:rPr>
                  <a:t> </a:t>
                </a:r>
                <a:r>
                  <a:rPr lang="en-US" spc="-4" dirty="0">
                    <a:latin typeface="Courier New"/>
                    <a:cs typeface="Courier New"/>
                  </a:rPr>
                  <a:t>earthquake</a:t>
                </a:r>
                <a:r>
                  <a:rPr lang="en-US" spc="-23" dirty="0">
                    <a:latin typeface="Courier New"/>
                    <a:cs typeface="Courier New"/>
                  </a:rPr>
                  <a:t> </a:t>
                </a:r>
                <a:r>
                  <a:rPr lang="en-US" spc="-4" dirty="0">
                    <a:latin typeface="Courier New"/>
                    <a:cs typeface="Courier New"/>
                  </a:rPr>
                  <a:t>hit </a:t>
                </a:r>
                <a:r>
                  <a:rPr lang="en-US" spc="-889" dirty="0">
                    <a:latin typeface="Courier New"/>
                    <a:cs typeface="Courier New"/>
                  </a:rPr>
                  <a:t> </a:t>
                </a:r>
                <a:r>
                  <a:rPr lang="en-US" spc="-4" dirty="0">
                    <a:latin typeface="Courier New"/>
                    <a:cs typeface="Courier New"/>
                  </a:rPr>
                  <a:t>San</a:t>
                </a:r>
                <a:r>
                  <a:rPr lang="en-US" spc="-19" dirty="0">
                    <a:latin typeface="Courier New"/>
                    <a:cs typeface="Courier New"/>
                  </a:rPr>
                  <a:t> </a:t>
                </a:r>
                <a:r>
                  <a:rPr lang="en-US" spc="-4" dirty="0">
                    <a:latin typeface="Courier New"/>
                    <a:cs typeface="Courier New"/>
                  </a:rPr>
                  <a:t>Francisco. There was minor </a:t>
                </a:r>
                <a:r>
                  <a:rPr lang="en-US" spc="-893" dirty="0">
                    <a:latin typeface="Courier New"/>
                    <a:cs typeface="Courier New"/>
                  </a:rPr>
                  <a:t> </a:t>
                </a:r>
                <a:r>
                  <a:rPr lang="en-US" spc="-4" dirty="0">
                    <a:latin typeface="Courier New"/>
                    <a:cs typeface="Courier New"/>
                  </a:rPr>
                  <a:t>property</a:t>
                </a:r>
                <a:r>
                  <a:rPr lang="en-US" spc="-49" dirty="0">
                    <a:latin typeface="Courier New"/>
                    <a:cs typeface="Courier New"/>
                  </a:rPr>
                  <a:t> </a:t>
                </a:r>
                <a:r>
                  <a:rPr lang="en-US" spc="-4" dirty="0">
                    <a:latin typeface="Courier New"/>
                    <a:cs typeface="Courier New"/>
                  </a:rPr>
                  <a:t>damage, </a:t>
                </a:r>
                <a:r>
                  <a:rPr lang="en-US" spc="-889" dirty="0">
                    <a:latin typeface="Courier New"/>
                    <a:cs typeface="Courier New"/>
                  </a:rPr>
                  <a:t> </a:t>
                </a:r>
                <a:r>
                  <a:rPr lang="en-US" dirty="0">
                    <a:latin typeface="Courier New"/>
                    <a:cs typeface="Courier New"/>
                  </a:rPr>
                  <a:t>but</a:t>
                </a:r>
                <a:r>
                  <a:rPr lang="en-US" spc="-30" dirty="0">
                    <a:latin typeface="Courier New"/>
                    <a:cs typeface="Courier New"/>
                  </a:rPr>
                  <a:t> </a:t>
                </a:r>
                <a:r>
                  <a:rPr lang="en-US" dirty="0">
                    <a:latin typeface="Courier New"/>
                    <a:cs typeface="Courier New"/>
                  </a:rPr>
                  <a:t>no</a:t>
                </a:r>
                <a:r>
                  <a:rPr lang="en-US" spc="-26" dirty="0">
                    <a:latin typeface="Courier New"/>
                    <a:cs typeface="Courier New"/>
                  </a:rPr>
                  <a:t> </a:t>
                </a:r>
                <a:r>
                  <a:rPr lang="en-US" spc="-4" dirty="0">
                    <a:latin typeface="Courier New"/>
                    <a:cs typeface="Courier New"/>
                  </a:rPr>
                  <a:t>injuries.</a:t>
                </a:r>
                <a:endParaRPr lang="en-US"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1</m:t>
                          </m:r>
                        </m:sub>
                      </m:sSub>
                    </m:oMath>
                  </m:oMathPara>
                </a14:m>
                <a:br>
                  <a:rPr lang="en-US" sz="1800" baseline="-15366" dirty="0">
                    <a:latin typeface="Cambria Math"/>
                    <a:cs typeface="Cambria Math"/>
                  </a:rPr>
                </a:br>
                <a:endParaRPr lang="fa-IR" sz="1800" baseline="-15366" dirty="0">
                  <a:latin typeface="Cambria Math"/>
                  <a:cs typeface="Cambria Math"/>
                </a:endParaRPr>
              </a:p>
              <a:p>
                <a:pPr marR="130969" algn="ctr">
                  <a:tabLst>
                    <a:tab pos="329088" algn="l"/>
                    <a:tab pos="808196"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en-US" sz="1800" b="0" i="1" smtClean="0">
                          <a:latin typeface="Cambria Math" panose="02040503050406030204" pitchFamily="18" charset="0"/>
                        </a:rPr>
                        <m:t> →</m:t>
                      </m:r>
                      <m:r>
                        <a:rPr lang="fa-IR" sz="1800" b="0" i="1" smtClean="0">
                          <a:latin typeface="Cambria Math" panose="02040503050406030204" pitchFamily="18" charset="0"/>
                        </a:rPr>
                        <m:t>0.8</m:t>
                      </m:r>
                    </m:oMath>
                  </m:oMathPara>
                </a14:m>
                <a:endParaRPr lang="fa-IR" sz="1800" dirty="0">
                  <a:latin typeface="Cambria Math"/>
                  <a:cs typeface="Cambria Math"/>
                </a:endParaRPr>
              </a:p>
            </p:txBody>
          </p:sp>
        </mc:Choice>
        <mc:Fallback xmlns="">
          <p:sp>
            <p:nvSpPr>
              <p:cNvPr id="5" name="object 12">
                <a:extLst>
                  <a:ext uri="{FF2B5EF4-FFF2-40B4-BE49-F238E27FC236}">
                    <a16:creationId xmlns:a16="http://schemas.microsoft.com/office/drawing/2014/main" id="{8E6D79ED-ADDD-4451-C8EE-C15089B7E101}"/>
                  </a:ext>
                </a:extLst>
              </p:cNvPr>
              <p:cNvSpPr txBox="1">
                <a:spLocks noRot="1" noChangeAspect="1" noMove="1" noResize="1" noEditPoints="1" noAdjustHandles="1" noChangeArrowheads="1" noChangeShapeType="1" noTextEdit="1"/>
              </p:cNvSpPr>
              <p:nvPr/>
            </p:nvSpPr>
            <p:spPr>
              <a:xfrm>
                <a:off x="3427060" y="2344570"/>
                <a:ext cx="2589531" cy="1735443"/>
              </a:xfrm>
              <a:prstGeom prst="rect">
                <a:avLst/>
              </a:prstGeom>
              <a:blipFill>
                <a:blip r:embed="rId3"/>
                <a:stretch>
                  <a:fillRect l="-2439" t="-2899" b="-7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1C9652F1-FC7F-6D9A-07CA-86DE3BF2EF7E}"/>
                  </a:ext>
                </a:extLst>
              </p:cNvPr>
              <p:cNvSpPr txBox="1"/>
              <p:nvPr/>
            </p:nvSpPr>
            <p:spPr>
              <a:xfrm>
                <a:off x="6248590" y="2305100"/>
                <a:ext cx="2397569"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The Bay Area has </a:t>
                </a:r>
                <a:r>
                  <a:rPr lang="en-US" dirty="0">
                    <a:latin typeface="Courier New"/>
                    <a:cs typeface="Courier New"/>
                  </a:rPr>
                  <a:t> </a:t>
                </a:r>
                <a:r>
                  <a:rPr lang="en-US" spc="-4" dirty="0">
                    <a:latin typeface="Courier New"/>
                    <a:cs typeface="Courier New"/>
                  </a:rPr>
                  <a:t>good</a:t>
                </a:r>
                <a:r>
                  <a:rPr lang="en-US" spc="-19" dirty="0">
                    <a:latin typeface="Courier New"/>
                    <a:cs typeface="Courier New"/>
                  </a:rPr>
                  <a:t> </a:t>
                </a:r>
                <a:r>
                  <a:rPr lang="en-US" spc="-4" dirty="0">
                    <a:latin typeface="Courier New"/>
                    <a:cs typeface="Courier New"/>
                  </a:rPr>
                  <a:t>weather</a:t>
                </a:r>
                <a:r>
                  <a:rPr lang="en-US" spc="-15" dirty="0">
                    <a:latin typeface="Courier New"/>
                    <a:cs typeface="Courier New"/>
                  </a:rPr>
                  <a:t> </a:t>
                </a:r>
                <a:r>
                  <a:rPr lang="en-US" spc="-4" dirty="0">
                    <a:latin typeface="Courier New"/>
                    <a:cs typeface="Courier New"/>
                  </a:rPr>
                  <a:t>but</a:t>
                </a:r>
                <a:r>
                  <a:rPr lang="en-US" spc="-15" dirty="0">
                    <a:latin typeface="Courier New"/>
                    <a:cs typeface="Courier New"/>
                  </a:rPr>
                  <a:t> </a:t>
                </a:r>
                <a:r>
                  <a:rPr lang="en-US" spc="-4" dirty="0">
                    <a:latin typeface="Courier New"/>
                    <a:cs typeface="Courier New"/>
                  </a:rPr>
                  <a:t>is </a:t>
                </a:r>
                <a:r>
                  <a:rPr lang="en-US" spc="-889" dirty="0">
                    <a:latin typeface="Courier New"/>
                    <a:cs typeface="Courier New"/>
                  </a:rPr>
                  <a:t> </a:t>
                </a:r>
                <a:r>
                  <a:rPr lang="en-US" spc="-4" dirty="0">
                    <a:latin typeface="Courier New"/>
                    <a:cs typeface="Courier New"/>
                  </a:rPr>
                  <a:t>prone</a:t>
                </a:r>
                <a:r>
                  <a:rPr lang="en-US" spc="49" dirty="0">
                    <a:latin typeface="Courier New"/>
                    <a:cs typeface="Courier New"/>
                  </a:rPr>
                  <a:t> </a:t>
                </a:r>
                <a:r>
                  <a:rPr lang="en-US" spc="-4" dirty="0">
                    <a:latin typeface="Courier New"/>
                    <a:cs typeface="Courier New"/>
                  </a:rPr>
                  <a:t>to </a:t>
                </a:r>
                <a:r>
                  <a:rPr lang="en-US" dirty="0">
                    <a:latin typeface="Courier New"/>
                    <a:cs typeface="Courier New"/>
                  </a:rPr>
                  <a:t> </a:t>
                </a:r>
                <a:r>
                  <a:rPr lang="en-US" spc="-4" dirty="0">
                    <a:latin typeface="Courier New"/>
                    <a:cs typeface="Courier New"/>
                  </a:rPr>
                  <a:t>earthquakes and </a:t>
                </a:r>
                <a:r>
                  <a:rPr lang="en-US" dirty="0">
                    <a:latin typeface="Courier New"/>
                    <a:cs typeface="Courier New"/>
                  </a:rPr>
                  <a:t> </a:t>
                </a:r>
                <a:r>
                  <a:rPr lang="en-US" spc="-4" dirty="0">
                    <a:latin typeface="Courier New"/>
                    <a:cs typeface="Courier New"/>
                  </a:rPr>
                  <a:t>wildfires.</a:t>
                </a:r>
                <a:endParaRPr lang="en-US"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2</m:t>
                          </m:r>
                        </m:sub>
                      </m:sSub>
                    </m:oMath>
                  </m:oMathPara>
                </a14:m>
                <a:endParaRPr lang="fa-IR" sz="1800" baseline="-15366" dirty="0">
                  <a:latin typeface="Cambria Math"/>
                  <a:cs typeface="Cambria Math"/>
                </a:endParaRPr>
              </a:p>
              <a:p>
                <a:pPr marR="334328" algn="ctr">
                  <a:tabLst>
                    <a:tab pos="329088" algn="l"/>
                    <a:tab pos="814864"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fa-IR" sz="1800" i="1">
                          <a:latin typeface="Cambria Math" panose="02040503050406030204" pitchFamily="18" charset="0"/>
                        </a:rPr>
                        <m:t>🏿</m:t>
                      </m:r>
                      <m:r>
                        <a:rPr lang="en-US" sz="1800" i="1">
                          <a:latin typeface="Cambria Math" panose="02040503050406030204" pitchFamily="18" charset="0"/>
                        </a:rPr>
                        <m:t>→</m:t>
                      </m:r>
                      <m:r>
                        <a:rPr lang="fa-IR" sz="1800" b="0" i="1" smtClean="0">
                          <a:latin typeface="Cambria Math" panose="02040503050406030204" pitchFamily="18" charset="0"/>
                        </a:rPr>
                        <m:t>1.2</m:t>
                      </m:r>
                    </m:oMath>
                  </m:oMathPara>
                </a14:m>
                <a:endParaRPr lang="fa-IR" sz="1800" dirty="0">
                  <a:latin typeface="Cambria Math"/>
                  <a:cs typeface="Cambria Math"/>
                </a:endParaRPr>
              </a:p>
            </p:txBody>
          </p:sp>
        </mc:Choice>
        <mc:Fallback xmlns="">
          <p:sp>
            <p:nvSpPr>
              <p:cNvPr id="6" name="object 14">
                <a:extLst>
                  <a:ext uri="{FF2B5EF4-FFF2-40B4-BE49-F238E27FC236}">
                    <a16:creationId xmlns:a16="http://schemas.microsoft.com/office/drawing/2014/main" id="{1C9652F1-FC7F-6D9A-07CA-86DE3BF2EF7E}"/>
                  </a:ext>
                </a:extLst>
              </p:cNvPr>
              <p:cNvSpPr txBox="1">
                <a:spLocks noRot="1" noChangeAspect="1" noMove="1" noResize="1" noEditPoints="1" noAdjustHandles="1" noChangeArrowheads="1" noChangeShapeType="1" noTextEdit="1"/>
              </p:cNvSpPr>
              <p:nvPr/>
            </p:nvSpPr>
            <p:spPr>
              <a:xfrm>
                <a:off x="6248590" y="2305100"/>
                <a:ext cx="2397569" cy="1735443"/>
              </a:xfrm>
              <a:prstGeom prst="rect">
                <a:avLst/>
              </a:prstGeom>
              <a:blipFill>
                <a:blip r:embed="rId4"/>
                <a:stretch>
                  <a:fillRect l="-3175" t="-2899" r="-3704" b="-7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9F9EAC9-DA13-BFD4-F716-129FFAAEC114}"/>
              </a:ext>
            </a:extLst>
          </p:cNvPr>
          <p:cNvSpPr txBox="1"/>
          <p:nvPr/>
        </p:nvSpPr>
        <p:spPr>
          <a:xfrm>
            <a:off x="1155668" y="4369360"/>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dirty="0">
                <a:latin typeface="Corbel" panose="020B0503020204020204" pitchFamily="34" charset="0"/>
              </a:rPr>
              <a:t>Challenge:</a:t>
            </a:r>
            <a:r>
              <a:rPr lang="en-US" sz="1800" dirty="0">
                <a:latin typeface="Corbel" panose="020B0503020204020204" pitchFamily="34" charset="0"/>
              </a:rPr>
              <a:t> human judgments on different instances and by different people can be noisy and </a:t>
            </a:r>
            <a:r>
              <a:rPr lang="en-US" sz="1800" dirty="0" err="1">
                <a:latin typeface="Corbel" panose="020B0503020204020204" pitchFamily="34" charset="0"/>
              </a:rPr>
              <a:t>miscalibrated</a:t>
            </a:r>
            <a:r>
              <a:rPr lang="en-US" sz="1800" dirty="0">
                <a:latin typeface="Corbel" panose="020B0503020204020204" pitchFamily="34" charset="0"/>
              </a:rPr>
              <a:t>!</a:t>
            </a:r>
          </a:p>
        </p:txBody>
      </p:sp>
    </p:spTree>
    <p:extLst>
      <p:ext uri="{BB962C8B-B14F-4D97-AF65-F5344CB8AC3E}">
        <p14:creationId xmlns:p14="http://schemas.microsoft.com/office/powerpoint/2010/main" val="40524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2:</a:t>
            </a:r>
            <a:r>
              <a:rPr lang="en-US" sz="1800" spc="-4" dirty="0">
                <a:solidFill>
                  <a:schemeClr val="tx1"/>
                </a:solidFill>
                <a:latin typeface="Corbel" panose="020B0503020204020204" pitchFamily="34" charset="0"/>
                <a:cs typeface="Calibri"/>
              </a:rPr>
              <a:t> ask for </a:t>
            </a:r>
            <a:r>
              <a:rPr lang="en-US" sz="1800" spc="-4" dirty="0">
                <a:solidFill>
                  <a:srgbClr val="C00000"/>
                </a:solidFill>
                <a:latin typeface="Corbel" panose="020B0503020204020204" pitchFamily="34" charset="0"/>
                <a:cs typeface="Calibri"/>
              </a:rPr>
              <a:t>pairwise comparisons</a:t>
            </a:r>
            <a:r>
              <a:rPr lang="en-US" sz="1800" spc="-4" dirty="0">
                <a:solidFill>
                  <a:schemeClr val="tx1"/>
                </a:solidFill>
                <a:latin typeface="Corbel" panose="020B0503020204020204" pitchFamily="34" charset="0"/>
                <a:cs typeface="Calibri"/>
              </a:rPr>
              <a:t> </a:t>
            </a:r>
            <a:r>
              <a:rPr lang="en-US" sz="1400" spc="-4" dirty="0">
                <a:solidFill>
                  <a:schemeClr val="tx1"/>
                </a:solidFill>
                <a:latin typeface="Corbel" panose="020B0503020204020204" pitchFamily="34" charset="0"/>
                <a:cs typeface="Calibri"/>
              </a:rPr>
              <a:t>[Phelps et al. 2015; Clark et al. 2018]</a:t>
            </a:r>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p:txBody>
      </p:sp>
      <p:sp>
        <p:nvSpPr>
          <p:cNvPr id="7" name="TextBox 6">
            <a:extLst>
              <a:ext uri="{FF2B5EF4-FFF2-40B4-BE49-F238E27FC236}">
                <a16:creationId xmlns:a16="http://schemas.microsoft.com/office/drawing/2014/main" id="{E9F9EAC9-DA13-BFD4-F716-129FFAAEC114}"/>
              </a:ext>
            </a:extLst>
          </p:cNvPr>
          <p:cNvSpPr txBox="1"/>
          <p:nvPr/>
        </p:nvSpPr>
        <p:spPr>
          <a:xfrm>
            <a:off x="5334330" y="4450817"/>
            <a:ext cx="3576320" cy="600506"/>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Pairwise comparison of multiple provides </a:t>
            </a:r>
            <a:r>
              <a:rPr lang="en-US" sz="1800" spc="-4" dirty="0">
                <a:solidFill>
                  <a:schemeClr val="tx1"/>
                </a:solidFill>
                <a:latin typeface="Corbel" panose="020B0503020204020204" pitchFamily="34" charset="0"/>
                <a:cs typeface="Calibri"/>
              </a:rPr>
              <a:t>which can be more reliable </a:t>
            </a:r>
            <a:endParaRPr lang="en-US" sz="1800" dirty="0">
              <a:latin typeface="Corbel" panose="020B0503020204020204" pitchFamily="34" charset="0"/>
            </a:endParaRPr>
          </a:p>
        </p:txBody>
      </p:sp>
      <p:sp>
        <p:nvSpPr>
          <p:cNvPr id="11" name="object 5">
            <a:extLst>
              <a:ext uri="{FF2B5EF4-FFF2-40B4-BE49-F238E27FC236}">
                <a16:creationId xmlns:a16="http://schemas.microsoft.com/office/drawing/2014/main" id="{4F578D00-170D-02D0-270F-781DCD935BD0}"/>
              </a:ext>
            </a:extLst>
          </p:cNvPr>
          <p:cNvSpPr txBox="1"/>
          <p:nvPr/>
        </p:nvSpPr>
        <p:spPr>
          <a:xfrm>
            <a:off x="403140" y="2314163"/>
            <a:ext cx="2665148"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An</a:t>
            </a:r>
            <a:r>
              <a:rPr sz="1500" spc="-26" dirty="0">
                <a:latin typeface="Courier New"/>
                <a:cs typeface="Courier New"/>
              </a:rPr>
              <a:t> </a:t>
            </a:r>
            <a:r>
              <a:rPr sz="1500" spc="-4" dirty="0">
                <a:latin typeface="Courier New"/>
                <a:cs typeface="Courier New"/>
              </a:rPr>
              <a:t>earthquake</a:t>
            </a:r>
            <a:r>
              <a:rPr sz="1500" spc="-23" dirty="0">
                <a:latin typeface="Courier New"/>
                <a:cs typeface="Courier New"/>
              </a:rPr>
              <a:t> </a:t>
            </a:r>
            <a:r>
              <a:rPr sz="1500" spc="-4" dirty="0">
                <a:latin typeface="Courier New"/>
                <a:cs typeface="Courier New"/>
              </a:rPr>
              <a:t>hit </a:t>
            </a:r>
            <a:r>
              <a:rPr sz="1500" spc="-889" dirty="0">
                <a:latin typeface="Courier New"/>
                <a:cs typeface="Courier New"/>
              </a:rPr>
              <a:t> </a:t>
            </a:r>
            <a:r>
              <a:rPr sz="1500" spc="-4" dirty="0">
                <a:latin typeface="Courier New"/>
                <a:cs typeface="Courier New"/>
              </a:rPr>
              <a:t>San</a:t>
            </a:r>
            <a:r>
              <a:rPr sz="1500" spc="-19" dirty="0">
                <a:latin typeface="Courier New"/>
                <a:cs typeface="Courier New"/>
              </a:rPr>
              <a:t> </a:t>
            </a:r>
            <a:r>
              <a:rPr sz="1500" spc="-4" dirty="0">
                <a:latin typeface="Courier New"/>
                <a:cs typeface="Courier New"/>
              </a:rPr>
              <a:t>Francisco.</a:t>
            </a:r>
            <a:r>
              <a:rPr lang="en-US" sz="1500" spc="-4" dirty="0">
                <a:latin typeface="Courier New"/>
                <a:cs typeface="Courier New"/>
              </a:rPr>
              <a:t> </a:t>
            </a:r>
            <a:r>
              <a:rPr sz="1500" spc="-4" dirty="0">
                <a:latin typeface="Courier New"/>
                <a:cs typeface="Courier New"/>
              </a:rPr>
              <a:t>There was minor </a:t>
            </a:r>
            <a:r>
              <a:rPr sz="1500" spc="-893" dirty="0">
                <a:latin typeface="Courier New"/>
                <a:cs typeface="Courier New"/>
              </a:rPr>
              <a:t> </a:t>
            </a:r>
            <a:r>
              <a:rPr sz="1500" spc="-4" dirty="0">
                <a:latin typeface="Courier New"/>
                <a:cs typeface="Courier New"/>
              </a:rPr>
              <a:t>property</a:t>
            </a:r>
            <a:r>
              <a:rPr sz="1500" spc="-49" dirty="0">
                <a:latin typeface="Courier New"/>
                <a:cs typeface="Courier New"/>
              </a:rPr>
              <a:t> </a:t>
            </a:r>
            <a:r>
              <a:rPr sz="1500" spc="-4" dirty="0">
                <a:latin typeface="Courier New"/>
                <a:cs typeface="Courier New"/>
              </a:rPr>
              <a:t>damage, </a:t>
            </a:r>
            <a:r>
              <a:rPr sz="1500" spc="-889" dirty="0">
                <a:latin typeface="Courier New"/>
                <a:cs typeface="Courier New"/>
              </a:rPr>
              <a:t> </a:t>
            </a:r>
            <a:r>
              <a:rPr sz="1500" dirty="0">
                <a:latin typeface="Courier New"/>
                <a:cs typeface="Courier New"/>
              </a:rPr>
              <a:t>but</a:t>
            </a:r>
            <a:r>
              <a:rPr sz="1500" spc="-30" dirty="0">
                <a:latin typeface="Courier New"/>
                <a:cs typeface="Courier New"/>
              </a:rPr>
              <a:t> </a:t>
            </a:r>
            <a:r>
              <a:rPr sz="1500" dirty="0">
                <a:latin typeface="Courier New"/>
                <a:cs typeface="Courier New"/>
              </a:rPr>
              <a:t>no</a:t>
            </a:r>
            <a:r>
              <a:rPr sz="1500" spc="-26" dirty="0">
                <a:latin typeface="Courier New"/>
                <a:cs typeface="Courier New"/>
              </a:rPr>
              <a:t> </a:t>
            </a:r>
            <a:r>
              <a:rPr sz="1500" spc="-4" dirty="0">
                <a:latin typeface="Courier New"/>
                <a:cs typeface="Courier New"/>
              </a:rPr>
              <a:t>injuries.</a:t>
            </a:r>
            <a:endParaRPr sz="1500" dirty="0">
              <a:latin typeface="Courier New"/>
              <a:cs typeface="Courier New"/>
            </a:endParaRPr>
          </a:p>
        </p:txBody>
      </p:sp>
      <p:sp>
        <p:nvSpPr>
          <p:cNvPr id="12" name="object 6">
            <a:extLst>
              <a:ext uri="{FF2B5EF4-FFF2-40B4-BE49-F238E27FC236}">
                <a16:creationId xmlns:a16="http://schemas.microsoft.com/office/drawing/2014/main" id="{91296930-0005-B6AF-AA84-DE1D7A9BBB2D}"/>
              </a:ext>
            </a:extLst>
          </p:cNvPr>
          <p:cNvSpPr txBox="1"/>
          <p:nvPr/>
        </p:nvSpPr>
        <p:spPr>
          <a:xfrm>
            <a:off x="6173628" y="2285112"/>
            <a:ext cx="2932992"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The Bay Area has good</a:t>
            </a:r>
            <a:r>
              <a:rPr sz="1500" spc="-19" dirty="0">
                <a:latin typeface="Courier New"/>
                <a:cs typeface="Courier New"/>
              </a:rPr>
              <a:t> </a:t>
            </a:r>
            <a:r>
              <a:rPr sz="1500" spc="-4" dirty="0">
                <a:latin typeface="Courier New"/>
                <a:cs typeface="Courier New"/>
              </a:rPr>
              <a:t>weather</a:t>
            </a:r>
            <a:r>
              <a:rPr sz="1500" spc="-15" dirty="0">
                <a:latin typeface="Courier New"/>
                <a:cs typeface="Courier New"/>
              </a:rPr>
              <a:t> </a:t>
            </a:r>
            <a:r>
              <a:rPr sz="1500" spc="-4" dirty="0">
                <a:latin typeface="Courier New"/>
                <a:cs typeface="Courier New"/>
              </a:rPr>
              <a:t>but</a:t>
            </a:r>
            <a:r>
              <a:rPr sz="1500" spc="-15" dirty="0">
                <a:latin typeface="Courier New"/>
                <a:cs typeface="Courier New"/>
              </a:rPr>
              <a:t> </a:t>
            </a:r>
            <a:r>
              <a:rPr sz="1500" spc="-4" dirty="0">
                <a:latin typeface="Courier New"/>
                <a:cs typeface="Courier New"/>
              </a:rPr>
              <a:t>is </a:t>
            </a:r>
            <a:r>
              <a:rPr sz="1500" spc="-889" dirty="0">
                <a:latin typeface="Courier New"/>
                <a:cs typeface="Courier New"/>
              </a:rPr>
              <a:t> </a:t>
            </a:r>
            <a:r>
              <a:rPr sz="1500" spc="-4" dirty="0">
                <a:latin typeface="Courier New"/>
                <a:cs typeface="Courier New"/>
              </a:rPr>
              <a:t>prone</a:t>
            </a:r>
            <a:r>
              <a:rPr sz="1500" spc="38" dirty="0">
                <a:latin typeface="Courier New"/>
                <a:cs typeface="Courier New"/>
              </a:rPr>
              <a:t> </a:t>
            </a:r>
            <a:br>
              <a:rPr lang="en-US" sz="1500" spc="38" dirty="0">
                <a:latin typeface="Courier New"/>
                <a:cs typeface="Courier New"/>
              </a:rPr>
            </a:br>
            <a:r>
              <a:rPr sz="1500" spc="-4" dirty="0">
                <a:latin typeface="Courier New"/>
                <a:cs typeface="Courier New"/>
              </a:rPr>
              <a:t>to</a:t>
            </a:r>
            <a:r>
              <a:rPr lang="en-US" sz="1500" spc="-4" dirty="0">
                <a:latin typeface="Courier New"/>
                <a:cs typeface="Courier New"/>
              </a:rPr>
              <a:t> </a:t>
            </a:r>
            <a:r>
              <a:rPr sz="1500" spc="-4" dirty="0">
                <a:latin typeface="Courier New"/>
                <a:cs typeface="Courier New"/>
              </a:rPr>
              <a:t>earthquakes and</a:t>
            </a:r>
            <a:r>
              <a:rPr lang="en-US" sz="1500" spc="-4" dirty="0">
                <a:latin typeface="Courier New"/>
                <a:cs typeface="Courier New"/>
              </a:rPr>
              <a:t> </a:t>
            </a:r>
            <a:r>
              <a:rPr sz="1500" spc="-4" dirty="0">
                <a:latin typeface="Courier New"/>
                <a:cs typeface="Courier New"/>
              </a:rPr>
              <a:t>wildfires.</a:t>
            </a:r>
            <a:endParaRPr sz="1500" dirty="0">
              <a:latin typeface="Courier New"/>
              <a:cs typeface="Courier New"/>
            </a:endParaRPr>
          </a:p>
        </p:txBody>
      </p:sp>
      <p:sp>
        <p:nvSpPr>
          <p:cNvPr id="13" name="object 7">
            <a:extLst>
              <a:ext uri="{FF2B5EF4-FFF2-40B4-BE49-F238E27FC236}">
                <a16:creationId xmlns:a16="http://schemas.microsoft.com/office/drawing/2014/main" id="{9B8AAEC2-9996-8E31-BEB5-C9D6C96D4F93}"/>
              </a:ext>
            </a:extLst>
          </p:cNvPr>
          <p:cNvSpPr txBox="1"/>
          <p:nvPr/>
        </p:nvSpPr>
        <p:spPr>
          <a:xfrm>
            <a:off x="3411123" y="2307780"/>
            <a:ext cx="2295145" cy="933428"/>
          </a:xfrm>
          <a:prstGeom prst="rect">
            <a:avLst/>
          </a:prstGeom>
        </p:spPr>
        <p:txBody>
          <a:bodyPr vert="horz" wrap="square" lIns="0" tIns="10001" rIns="0" bIns="0" rtlCol="0">
            <a:spAutoFit/>
          </a:bodyPr>
          <a:lstStyle/>
          <a:p>
            <a:pPr marL="9525" marR="3810">
              <a:spcBef>
                <a:spcPts val="79"/>
              </a:spcBef>
            </a:pPr>
            <a:r>
              <a:rPr sz="1500" dirty="0">
                <a:latin typeface="Courier New"/>
                <a:cs typeface="Courier New"/>
              </a:rPr>
              <a:t>A</a:t>
            </a:r>
            <a:r>
              <a:rPr sz="1500" spc="-26" dirty="0">
                <a:latin typeface="Courier New"/>
                <a:cs typeface="Courier New"/>
              </a:rPr>
              <a:t> </a:t>
            </a:r>
            <a:r>
              <a:rPr sz="1500" spc="-4" dirty="0">
                <a:latin typeface="Courier New"/>
                <a:cs typeface="Courier New"/>
              </a:rPr>
              <a:t>4.2</a:t>
            </a:r>
            <a:r>
              <a:rPr sz="1500" spc="-23" dirty="0">
                <a:latin typeface="Courier New"/>
                <a:cs typeface="Courier New"/>
              </a:rPr>
              <a:t> </a:t>
            </a:r>
            <a:r>
              <a:rPr sz="1500" spc="-4" dirty="0">
                <a:latin typeface="Courier New"/>
                <a:cs typeface="Courier New"/>
              </a:rPr>
              <a:t>magnitude </a:t>
            </a:r>
            <a:r>
              <a:rPr sz="1500" spc="-889" dirty="0">
                <a:latin typeface="Courier New"/>
                <a:cs typeface="Courier New"/>
              </a:rPr>
              <a:t> </a:t>
            </a:r>
            <a:r>
              <a:rPr sz="1500" spc="-4" dirty="0">
                <a:latin typeface="Courier New"/>
                <a:cs typeface="Courier New"/>
              </a:rPr>
              <a:t>earthquake hit </a:t>
            </a:r>
            <a:r>
              <a:rPr sz="1500" dirty="0">
                <a:latin typeface="Courier New"/>
                <a:cs typeface="Courier New"/>
              </a:rPr>
              <a:t> </a:t>
            </a:r>
            <a:r>
              <a:rPr sz="1500" spc="-4" dirty="0">
                <a:latin typeface="Courier New"/>
                <a:cs typeface="Courier New"/>
              </a:rPr>
              <a:t>San Francisco, resulting in </a:t>
            </a:r>
            <a:r>
              <a:rPr sz="1500" dirty="0">
                <a:latin typeface="Courier New"/>
                <a:cs typeface="Courier New"/>
              </a:rPr>
              <a:t> </a:t>
            </a:r>
            <a:r>
              <a:rPr sz="1500" spc="-4" dirty="0">
                <a:latin typeface="Courier New"/>
                <a:cs typeface="Courier New"/>
              </a:rPr>
              <a:t>massive</a:t>
            </a:r>
            <a:r>
              <a:rPr sz="1500" spc="-45" dirty="0">
                <a:latin typeface="Courier New"/>
                <a:cs typeface="Courier New"/>
              </a:rPr>
              <a:t> </a:t>
            </a:r>
            <a:r>
              <a:rPr sz="1500" spc="-4" dirty="0">
                <a:latin typeface="Courier New"/>
                <a:cs typeface="Courier New"/>
              </a:rPr>
              <a:t>damage.</a:t>
            </a:r>
            <a:endParaRPr sz="1500" dirty="0">
              <a:latin typeface="Courier New"/>
              <a:cs typeface="Courier New"/>
            </a:endParaRPr>
          </a:p>
        </p:txBody>
      </p:sp>
      <p:sp>
        <p:nvSpPr>
          <p:cNvPr id="15" name="object 9">
            <a:extLst>
              <a:ext uri="{FF2B5EF4-FFF2-40B4-BE49-F238E27FC236}">
                <a16:creationId xmlns:a16="http://schemas.microsoft.com/office/drawing/2014/main" id="{F17F3128-140C-70F9-F96B-0D3165F044DC}"/>
              </a:ext>
            </a:extLst>
          </p:cNvPr>
          <p:cNvSpPr txBox="1"/>
          <p:nvPr/>
        </p:nvSpPr>
        <p:spPr>
          <a:xfrm>
            <a:off x="303215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6" name="object 9">
            <a:extLst>
              <a:ext uri="{FF2B5EF4-FFF2-40B4-BE49-F238E27FC236}">
                <a16:creationId xmlns:a16="http://schemas.microsoft.com/office/drawing/2014/main" id="{C1247B35-5925-B187-A7BA-EDC9FA368AF0}"/>
              </a:ext>
            </a:extLst>
          </p:cNvPr>
          <p:cNvSpPr txBox="1"/>
          <p:nvPr/>
        </p:nvSpPr>
        <p:spPr>
          <a:xfrm>
            <a:off x="584520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8" name="TextBox 17">
            <a:extLst>
              <a:ext uri="{FF2B5EF4-FFF2-40B4-BE49-F238E27FC236}">
                <a16:creationId xmlns:a16="http://schemas.microsoft.com/office/drawing/2014/main" id="{16CC0E19-6B77-981D-80C8-C54267206030}"/>
              </a:ext>
            </a:extLst>
          </p:cNvPr>
          <p:cNvSpPr txBox="1"/>
          <p:nvPr/>
        </p:nvSpPr>
        <p:spPr>
          <a:xfrm>
            <a:off x="279816" y="3218204"/>
            <a:ext cx="8376503" cy="461665"/>
          </a:xfrm>
          <a:prstGeom prst="rect">
            <a:avLst/>
          </a:prstGeom>
          <a:noFill/>
        </p:spPr>
        <p:txBody>
          <a:bodyPr wrap="square">
            <a:spAutoFit/>
          </a:bodyPr>
          <a:lstStyle/>
          <a:p>
            <a:pPr marR="144780" algn="ctr">
              <a:spcBef>
                <a:spcPts val="176"/>
              </a:spcBef>
            </a:pPr>
            <a:r>
              <a:rPr lang="en-US" sz="2400" spc="-41" dirty="0">
                <a:latin typeface="Cambria Math"/>
                <a:cs typeface="Cambria Math"/>
              </a:rPr>
              <a:t>𝑠</a:t>
            </a:r>
            <a:r>
              <a:rPr lang="en-US" sz="2400" spc="-62" baseline="-15366" dirty="0">
                <a:latin typeface="Cambria Math"/>
                <a:cs typeface="Cambria Math"/>
              </a:rPr>
              <a:t>1          		  	    </a:t>
            </a:r>
            <a:r>
              <a:rPr lang="en-US" sz="2400" spc="-15" dirty="0">
                <a:latin typeface="Cambria Math"/>
                <a:cs typeface="Cambria Math"/>
              </a:rPr>
              <a:t>𝑠</a:t>
            </a:r>
            <a:r>
              <a:rPr lang="en-US" sz="2400" spc="-23" baseline="-15366" dirty="0">
                <a:latin typeface="Cambria Math"/>
                <a:cs typeface="Cambria Math"/>
              </a:rPr>
              <a:t>2</a:t>
            </a:r>
            <a:r>
              <a:rPr lang="en-US" sz="2400" spc="-62" baseline="-15366" dirty="0">
                <a:latin typeface="Cambria Math"/>
                <a:cs typeface="Cambria Math"/>
              </a:rPr>
              <a:t>   			    </a:t>
            </a:r>
            <a:r>
              <a:rPr lang="en-US" sz="2400" spc="-15" dirty="0">
                <a:latin typeface="Cambria Math"/>
                <a:cs typeface="Cambria Math"/>
              </a:rPr>
              <a:t>𝑠</a:t>
            </a:r>
            <a:r>
              <a:rPr lang="en-US" sz="2400" spc="-23" baseline="-15366" dirty="0">
                <a:latin typeface="Cambria Math"/>
                <a:cs typeface="Cambria Math"/>
              </a:rPr>
              <a:t>3</a:t>
            </a:r>
            <a:r>
              <a:rPr lang="en-US" sz="2800" spc="-62" baseline="-15366" dirty="0">
                <a:latin typeface="Cambria Math"/>
                <a:cs typeface="Cambria Math"/>
              </a:rPr>
              <a:t> </a:t>
            </a:r>
            <a:endParaRPr lang="en-US" sz="2800" baseline="-15366" dirty="0">
              <a:latin typeface="Cambria Math"/>
              <a:cs typeface="Cambria Math"/>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E7FA93-A42F-2C40-C7BD-5D42AFD27F47}"/>
                  </a:ext>
                </a:extLst>
              </p:cNvPr>
              <p:cNvSpPr txBox="1"/>
              <p:nvPr/>
            </p:nvSpPr>
            <p:spPr>
              <a:xfrm>
                <a:off x="2806479" y="2367235"/>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92E7FA93-A42F-2C40-C7BD-5D42AFD27F47}"/>
                  </a:ext>
                </a:extLst>
              </p:cNvPr>
              <p:cNvSpPr txBox="1">
                <a:spLocks noRot="1" noChangeAspect="1" noMove="1" noResize="1" noEditPoints="1" noAdjustHandles="1" noChangeArrowheads="1" noChangeShapeType="1" noTextEdit="1"/>
              </p:cNvSpPr>
              <p:nvPr/>
            </p:nvSpPr>
            <p:spPr>
              <a:xfrm>
                <a:off x="2806479" y="2367235"/>
                <a:ext cx="563275" cy="3380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F87413C-1F79-D93A-A900-95FA6B8B1618}"/>
                  </a:ext>
                </a:extLst>
              </p:cNvPr>
              <p:cNvSpPr txBox="1"/>
              <p:nvPr/>
            </p:nvSpPr>
            <p:spPr>
              <a:xfrm>
                <a:off x="5624495" y="2381080"/>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EF87413C-1F79-D93A-A900-95FA6B8B1618}"/>
                  </a:ext>
                </a:extLst>
              </p:cNvPr>
              <p:cNvSpPr txBox="1">
                <a:spLocks noRot="1" noChangeAspect="1" noMove="1" noResize="1" noEditPoints="1" noAdjustHandles="1" noChangeArrowheads="1" noChangeShapeType="1" noTextEdit="1"/>
              </p:cNvSpPr>
              <p:nvPr/>
            </p:nvSpPr>
            <p:spPr>
              <a:xfrm>
                <a:off x="5624495" y="2381080"/>
                <a:ext cx="563275" cy="338041"/>
              </a:xfrm>
              <a:prstGeom prst="rect">
                <a:avLst/>
              </a:prstGeom>
              <a:blipFill>
                <a:blip r:embed="rId4"/>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A9B7D9E-8E15-816D-BC89-0C2B9F6266A4}"/>
              </a:ext>
            </a:extLst>
          </p:cNvPr>
          <p:cNvSpPr txBox="1"/>
          <p:nvPr/>
        </p:nvSpPr>
        <p:spPr>
          <a:xfrm>
            <a:off x="5893130" y="3794475"/>
            <a:ext cx="2377440" cy="523220"/>
          </a:xfrm>
          <a:prstGeom prst="rect">
            <a:avLst/>
          </a:prstGeom>
          <a:noFill/>
        </p:spPr>
        <p:txBody>
          <a:bodyPr wrap="square">
            <a:spAutoFit/>
          </a:bodyPr>
          <a:lstStyle/>
          <a:p>
            <a:pPr algn="ctr"/>
            <a:r>
              <a:rPr lang="en-US" dirty="0">
                <a:latin typeface="Corbel" panose="020B0503020204020204" pitchFamily="34" charset="0"/>
              </a:rPr>
              <a:t>Bradley-Terry [1952] </a:t>
            </a:r>
            <a:br>
              <a:rPr lang="en-US" dirty="0">
                <a:latin typeface="Corbel" panose="020B0503020204020204" pitchFamily="34" charset="0"/>
              </a:rPr>
            </a:br>
            <a:r>
              <a:rPr lang="en-US" dirty="0">
                <a:latin typeface="Corbel" panose="020B0503020204020204" pitchFamily="34" charset="0"/>
              </a:rPr>
              <a:t>paired comparison model</a:t>
            </a:r>
          </a:p>
        </p:txBody>
      </p:sp>
      <p:sp>
        <p:nvSpPr>
          <p:cNvPr id="36" name="object 56">
            <a:extLst>
              <a:ext uri="{FF2B5EF4-FFF2-40B4-BE49-F238E27FC236}">
                <a16:creationId xmlns:a16="http://schemas.microsoft.com/office/drawing/2014/main" id="{4B8A3B99-9E91-E1B0-D737-BD95CE057750}"/>
              </a:ext>
            </a:extLst>
          </p:cNvPr>
          <p:cNvSpPr txBox="1"/>
          <p:nvPr/>
        </p:nvSpPr>
        <p:spPr>
          <a:xfrm>
            <a:off x="1044352" y="4334492"/>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7" name="object 57">
            <a:extLst>
              <a:ext uri="{FF2B5EF4-FFF2-40B4-BE49-F238E27FC236}">
                <a16:creationId xmlns:a16="http://schemas.microsoft.com/office/drawing/2014/main" id="{ABDC571B-E943-F151-D401-214144DB1ECF}"/>
              </a:ext>
            </a:extLst>
          </p:cNvPr>
          <p:cNvPicPr/>
          <p:nvPr/>
        </p:nvPicPr>
        <p:blipFill>
          <a:blip r:embed="rId5" cstate="print"/>
          <a:stretch>
            <a:fillRect/>
          </a:stretch>
        </p:blipFill>
        <p:spPr>
          <a:xfrm>
            <a:off x="1919636" y="4210324"/>
            <a:ext cx="115538" cy="167983"/>
          </a:xfrm>
          <a:prstGeom prst="rect">
            <a:avLst/>
          </a:prstGeom>
        </p:spPr>
      </p:pic>
      <p:sp>
        <p:nvSpPr>
          <p:cNvPr id="38" name="object 58">
            <a:extLst>
              <a:ext uri="{FF2B5EF4-FFF2-40B4-BE49-F238E27FC236}">
                <a16:creationId xmlns:a16="http://schemas.microsoft.com/office/drawing/2014/main" id="{CB486335-0095-0B41-BF37-7584326A0CDD}"/>
              </a:ext>
            </a:extLst>
          </p:cNvPr>
          <p:cNvSpPr txBox="1"/>
          <p:nvPr/>
        </p:nvSpPr>
        <p:spPr>
          <a:xfrm>
            <a:off x="2116423" y="4329818"/>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9" name="object 59">
            <a:extLst>
              <a:ext uri="{FF2B5EF4-FFF2-40B4-BE49-F238E27FC236}">
                <a16:creationId xmlns:a16="http://schemas.microsoft.com/office/drawing/2014/main" id="{8B76E08E-4BA5-192F-B281-A741F0565840}"/>
              </a:ext>
            </a:extLst>
          </p:cNvPr>
          <p:cNvPicPr/>
          <p:nvPr/>
        </p:nvPicPr>
        <p:blipFill>
          <a:blip r:embed="rId6" cstate="print"/>
          <a:stretch>
            <a:fillRect/>
          </a:stretch>
        </p:blipFill>
        <p:spPr>
          <a:xfrm>
            <a:off x="2272920" y="4212611"/>
            <a:ext cx="83153" cy="158686"/>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A90F2C8-3FBE-6054-8A77-D171985DF43B}"/>
                  </a:ext>
                </a:extLst>
              </p:cNvPr>
              <p:cNvSpPr txBox="1"/>
              <p:nvPr/>
            </p:nvSpPr>
            <p:spPr>
              <a:xfrm>
                <a:off x="601641" y="3808091"/>
                <a:ext cx="498364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e>
                              </m:d>
                            </m:e>
                          </m:func>
                        </m:e>
                      </m:d>
                    </m:oMath>
                  </m:oMathPara>
                </a14:m>
                <a:endParaRPr lang="en-US" sz="1800" dirty="0"/>
              </a:p>
            </p:txBody>
          </p:sp>
        </mc:Choice>
        <mc:Fallback xmlns="">
          <p:sp>
            <p:nvSpPr>
              <p:cNvPr id="42" name="TextBox 41">
                <a:extLst>
                  <a:ext uri="{FF2B5EF4-FFF2-40B4-BE49-F238E27FC236}">
                    <a16:creationId xmlns:a16="http://schemas.microsoft.com/office/drawing/2014/main" id="{8A90F2C8-3FBE-6054-8A77-D171985DF43B}"/>
                  </a:ext>
                </a:extLst>
              </p:cNvPr>
              <p:cNvSpPr txBox="1">
                <a:spLocks noRot="1" noChangeAspect="1" noMove="1" noResize="1" noEditPoints="1" noAdjustHandles="1" noChangeArrowheads="1" noChangeShapeType="1" noTextEdit="1"/>
              </p:cNvSpPr>
              <p:nvPr/>
            </p:nvSpPr>
            <p:spPr>
              <a:xfrm>
                <a:off x="601641" y="3808091"/>
                <a:ext cx="4983648" cy="426142"/>
              </a:xfrm>
              <a:prstGeom prst="rect">
                <a:avLst/>
              </a:prstGeom>
              <a:blipFill>
                <a:blip r:embed="rId7"/>
                <a:stretch>
                  <a:fillRect b="-88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7022E6-52C2-A0F3-93B9-893D4B453954}"/>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658193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BF47-EB43-3688-00C5-FEF17DB4AFFD}"/>
              </a:ext>
            </a:extLst>
          </p:cNvPr>
          <p:cNvSpPr>
            <a:spLocks noGrp="1"/>
          </p:cNvSpPr>
          <p:nvPr>
            <p:ph type="title"/>
          </p:nvPr>
        </p:nvSpPr>
        <p:spPr/>
        <p:txBody>
          <a:bodyPr>
            <a:normAutofit fontScale="90000"/>
          </a:bodyPr>
          <a:lstStyle/>
          <a:p>
            <a:r>
              <a:rPr lang="en-US" dirty="0"/>
              <a:t>Scaling Reward Models </a:t>
            </a:r>
          </a:p>
        </p:txBody>
      </p:sp>
      <p:sp>
        <p:nvSpPr>
          <p:cNvPr id="3" name="Content Placeholder 2">
            <a:extLst>
              <a:ext uri="{FF2B5EF4-FFF2-40B4-BE49-F238E27FC236}">
                <a16:creationId xmlns:a16="http://schemas.microsoft.com/office/drawing/2014/main" id="{DE2FB5DE-E414-264E-F54E-483D5C2E160C}"/>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71166BF0-55E4-1608-99D7-8842F43C4DC6}"/>
              </a:ext>
            </a:extLst>
          </p:cNvPr>
          <p:cNvPicPr/>
          <p:nvPr/>
        </p:nvPicPr>
        <p:blipFill>
          <a:blip r:embed="rId2" cstate="print"/>
          <a:stretch>
            <a:fillRect/>
          </a:stretch>
        </p:blipFill>
        <p:spPr>
          <a:xfrm>
            <a:off x="1872940" y="1254574"/>
            <a:ext cx="5101156" cy="3521277"/>
          </a:xfrm>
          <a:prstGeom prst="rect">
            <a:avLst/>
          </a:prstGeom>
        </p:spPr>
      </p:pic>
      <p:sp>
        <p:nvSpPr>
          <p:cNvPr id="9" name="TextBox 8">
            <a:extLst>
              <a:ext uri="{FF2B5EF4-FFF2-40B4-BE49-F238E27FC236}">
                <a16:creationId xmlns:a16="http://schemas.microsoft.com/office/drawing/2014/main" id="{D9FC7E4B-ABE2-C39C-FAB6-1D195028A55C}"/>
              </a:ext>
            </a:extLst>
          </p:cNvPr>
          <p:cNvSpPr txBox="1"/>
          <p:nvPr/>
        </p:nvSpPr>
        <p:spPr>
          <a:xfrm>
            <a:off x="3665621" y="247424"/>
            <a:ext cx="5253789" cy="861675"/>
          </a:xfrm>
          <a:prstGeom prst="wedgeRoundRectCallout">
            <a:avLst>
              <a:gd name="adj1" fmla="val -35074"/>
              <a:gd name="adj2" fmla="val 2851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r>
              <a:rPr lang="en-US" sz="2000" dirty="0">
                <a:solidFill>
                  <a:srgbClr val="C00000"/>
                </a:solidFill>
                <a:latin typeface="Corbel" panose="020B0503020204020204" pitchFamily="34" charset="0"/>
              </a:rPr>
              <a:t>Large enough R</a:t>
            </a:r>
            <a:r>
              <a:rPr lang="en-US" sz="2000" dirty="0">
                <a:latin typeface="Corbel" panose="020B0503020204020204" pitchFamily="34" charset="0"/>
              </a:rPr>
              <a:t> trained on </a:t>
            </a:r>
            <a:r>
              <a:rPr lang="en-US" sz="2000" dirty="0">
                <a:solidFill>
                  <a:srgbClr val="C00000"/>
                </a:solidFill>
                <a:latin typeface="Corbel" panose="020B0503020204020204" pitchFamily="34" charset="0"/>
              </a:rPr>
              <a:t>large enough data</a:t>
            </a:r>
            <a:r>
              <a:rPr lang="en-US" sz="2000" dirty="0">
                <a:latin typeface="Corbel" panose="020B0503020204020204" pitchFamily="34" charset="0"/>
              </a:rPr>
              <a:t> approaching  single human performance. </a:t>
            </a:r>
          </a:p>
        </p:txBody>
      </p:sp>
      <p:sp>
        <p:nvSpPr>
          <p:cNvPr id="10" name="object 5">
            <a:extLst>
              <a:ext uri="{FF2B5EF4-FFF2-40B4-BE49-F238E27FC236}">
                <a16:creationId xmlns:a16="http://schemas.microsoft.com/office/drawing/2014/main" id="{EA105116-FB6A-A3A6-FA1B-8CA3BFBA5175}"/>
              </a:ext>
            </a:extLst>
          </p:cNvPr>
          <p:cNvSpPr txBox="1"/>
          <p:nvPr/>
        </p:nvSpPr>
        <p:spPr>
          <a:xfrm>
            <a:off x="6145460" y="4679689"/>
            <a:ext cx="2459514"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hlinkClick r:id="rId3"/>
              </a:rPr>
              <a:t>Stiennon</a:t>
            </a:r>
            <a:r>
              <a:rPr sz="1500" u="sng" spc="-23" dirty="0">
                <a:solidFill>
                  <a:srgbClr val="007B92"/>
                </a:solidFill>
                <a:uFill>
                  <a:solidFill>
                    <a:srgbClr val="000000"/>
                  </a:solidFill>
                </a:uFill>
                <a:latin typeface="Corbel" panose="020B0503020204020204" pitchFamily="34" charset="0"/>
                <a:cs typeface="Calibri"/>
                <a:hlinkClick r:id="rId3"/>
              </a:rPr>
              <a:t> </a:t>
            </a:r>
            <a:r>
              <a:rPr sz="1500" u="sng" spc="-8" dirty="0">
                <a:solidFill>
                  <a:srgbClr val="007B92"/>
                </a:solidFill>
                <a:uFill>
                  <a:solidFill>
                    <a:srgbClr val="000000"/>
                  </a:solidFill>
                </a:uFill>
                <a:latin typeface="Corbel" panose="020B0503020204020204" pitchFamily="34" charset="0"/>
                <a:cs typeface="Calibri"/>
                <a:hlinkClick r:id="rId3"/>
              </a:rPr>
              <a:t>et</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al.,</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3109634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500" dirty="0">
                <a:latin typeface="Corbel" panose="020B0503020204020204" pitchFamily="34" charset="0"/>
                <a:cs typeface="Calibri"/>
              </a:rPr>
              <a:t>Regularizing with Pre-trained Model </a:t>
            </a:r>
            <a:endParaRPr lang="en-US" sz="25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idx="1"/>
              </p:nvPr>
            </p:nvSpPr>
            <p:spPr>
              <a:xfrm>
                <a:off x="311700" y="1152474"/>
                <a:ext cx="8520600" cy="3754806"/>
              </a:xfrm>
            </p:spPr>
            <p:txBody>
              <a:bodyPr>
                <a:normAutofit/>
              </a:bodyPr>
              <a:lstStyle/>
              <a:p>
                <a:r>
                  <a:rPr lang="en-US" sz="1800" b="1" dirty="0">
                    <a:latin typeface="Corbel" panose="020B0503020204020204" pitchFamily="34" charset="0"/>
                    <a:cs typeface="Calibri"/>
                  </a:rPr>
                  <a:t>Challenge: </a:t>
                </a:r>
                <a:r>
                  <a:rPr lang="en-US" sz="1800" dirty="0">
                    <a:latin typeface="Corbel" panose="020B0503020204020204" pitchFamily="34" charset="0"/>
                    <a:cs typeface="Calibri"/>
                  </a:rPr>
                  <a:t>how do we ensure that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prefer natural language generations? </a:t>
                </a:r>
              </a:p>
              <a:p>
                <a:r>
                  <a:rPr lang="en-US" sz="1800" dirty="0">
                    <a:latin typeface="Corbel" panose="020B0503020204020204" pitchFamily="34" charset="0"/>
                    <a:cs typeface="Calibri"/>
                  </a:rPr>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is trained on natural language inputs, it might fail to assign low scores to unnatural </a:t>
                </a:r>
                <a14:m>
                  <m:oMath xmlns:m="http://schemas.openxmlformats.org/officeDocument/2006/math">
                    <m:r>
                      <a:rPr lang="en-US" i="1" smtClean="0">
                        <a:solidFill>
                          <a:srgbClr val="0E0CC0"/>
                        </a:solidFill>
                        <a:latin typeface="Cambria Math" panose="02040503050406030204" pitchFamily="18" charset="0"/>
                      </a:rPr>
                      <m:t>𝑠</m:t>
                    </m:r>
                  </m:oMath>
                </a14:m>
                <a:r>
                  <a:rPr lang="en-US" sz="1800" dirty="0">
                    <a:latin typeface="Corbel" panose="020B0503020204020204" pitchFamily="34" charset="0"/>
                    <a:cs typeface="Calibri"/>
                  </a:rPr>
                  <a:t>. </a:t>
                </a:r>
              </a:p>
              <a:p>
                <a:r>
                  <a:rPr lang="en-US" sz="1800" b="1" dirty="0">
                    <a:latin typeface="Corbel" panose="020B0503020204020204" pitchFamily="34" charset="0"/>
                    <a:cs typeface="Calibri"/>
                  </a:rPr>
                  <a:t>Solution: </a:t>
                </a:r>
                <a:r>
                  <a:rPr lang="en-US" sz="1800" dirty="0">
                    <a:latin typeface="Corbel" panose="020B0503020204020204" pitchFamily="34" charset="0"/>
                    <a:cs typeface="Calibri"/>
                  </a:rPr>
                  <a:t>add regularization term to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sz="1800" dirty="0">
                    <a:latin typeface="Corbel" panose="020B0503020204020204" pitchFamily="34" charset="0"/>
                    <a:cs typeface="Calibri"/>
                  </a:rPr>
                  <a:t> that penalizes outputs that deviate from natural language. </a:t>
                </a:r>
                <a:endParaRPr lang="en-US" dirty="0">
                  <a:latin typeface="Corbel" panose="020B0503020204020204" pitchFamily="34" charset="0"/>
                  <a:cs typeface="Calibri"/>
                </a:endParaRPr>
              </a:p>
              <a:p>
                <a:pPr marL="114300" indent="0" algn="ctr">
                  <a:buNone/>
                </a:pPr>
                <a:endParaRPr lang="en-US" sz="19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z="1800" spc="-4" dirty="0">
                    <a:latin typeface="Corbel" panose="020B0503020204020204" pitchFamily="34" charset="0"/>
                    <a:cs typeface="Calibri"/>
                  </a:rPr>
                  <a:t>This </a:t>
                </a:r>
                <a:r>
                  <a:rPr lang="en-US" sz="1800" dirty="0">
                    <a:latin typeface="Corbel" panose="020B0503020204020204" pitchFamily="34" charset="0"/>
                    <a:cs typeface="Calibri"/>
                  </a:rPr>
                  <a:t>is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a:t>
                </a:r>
                <a:r>
                  <a:rPr lang="en-US" sz="1800" spc="4" dirty="0">
                    <a:latin typeface="Corbel" panose="020B0503020204020204" pitchFamily="34" charset="0"/>
                    <a:cs typeface="Calibri"/>
                  </a:rPr>
                  <a:t> </a:t>
                </a:r>
                <a:r>
                  <a:rPr lang="en-US" sz="1800" dirty="0">
                    <a:latin typeface="Corbel" panose="020B0503020204020204" pitchFamily="34" charset="0"/>
                    <a:cs typeface="Calibri"/>
                  </a:rPr>
                  <a:t>penalty which</a:t>
                </a:r>
                <a:r>
                  <a:rPr lang="en-US" sz="1800" spc="-11" dirty="0">
                    <a:latin typeface="Corbel" panose="020B0503020204020204" pitchFamily="34" charset="0"/>
                    <a:cs typeface="Calibri"/>
                  </a:rPr>
                  <a:t> prevents</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us</a:t>
                </a:r>
                <a:r>
                  <a:rPr lang="en-US" sz="1800" dirty="0">
                    <a:latin typeface="Corbel" panose="020B0503020204020204" pitchFamily="34" charset="0"/>
                    <a:cs typeface="Calibri"/>
                  </a:rPr>
                  <a:t> </a:t>
                </a:r>
                <a:r>
                  <a:rPr lang="en-US" sz="1800" spc="-11" dirty="0">
                    <a:latin typeface="Corbel" panose="020B0503020204020204" pitchFamily="34" charset="0"/>
                    <a:cs typeface="Calibri"/>
                  </a:rPr>
                  <a:t>from</a:t>
                </a:r>
                <a:r>
                  <a:rPr lang="en-US" sz="1800" dirty="0">
                    <a:latin typeface="Corbel" panose="020B0503020204020204" pitchFamily="34" charset="0"/>
                    <a:cs typeface="Calibri"/>
                  </a:rPr>
                  <a:t> </a:t>
                </a:r>
                <a:r>
                  <a:rPr lang="en-US" sz="1800" spc="-8" dirty="0">
                    <a:latin typeface="Corbel" panose="020B0503020204020204" pitchFamily="34" charset="0"/>
                    <a:cs typeface="Calibri"/>
                  </a:rPr>
                  <a:t>diverging</a:t>
                </a:r>
                <a:r>
                  <a:rPr lang="en-US" sz="1800" dirty="0">
                    <a:latin typeface="Corbel" panose="020B0503020204020204" pitchFamily="34" charset="0"/>
                    <a:cs typeface="Calibri"/>
                  </a:rPr>
                  <a:t> </a:t>
                </a:r>
                <a:r>
                  <a:rPr lang="en-US" sz="1800" spc="-8" dirty="0">
                    <a:latin typeface="Corbel" panose="020B0503020204020204" pitchFamily="34" charset="0"/>
                    <a:cs typeface="Calibri"/>
                  </a:rPr>
                  <a:t>too </a:t>
                </a:r>
                <a:r>
                  <a:rPr lang="en-US" sz="1800" spc="-11" dirty="0">
                    <a:latin typeface="Corbel" panose="020B0503020204020204" pitchFamily="34" charset="0"/>
                    <a:cs typeface="Calibri"/>
                  </a:rPr>
                  <a:t>far</a:t>
                </a:r>
                <a:r>
                  <a:rPr lang="en-US" sz="1800" spc="8" dirty="0">
                    <a:latin typeface="Corbel" panose="020B0503020204020204" pitchFamily="34" charset="0"/>
                    <a:cs typeface="Calibri"/>
                  </a:rPr>
                  <a:t> </a:t>
                </a:r>
                <a:r>
                  <a:rPr lang="en-US" sz="1800" spc="-11" dirty="0">
                    <a:latin typeface="Corbel" panose="020B0503020204020204" pitchFamily="34" charset="0"/>
                    <a:cs typeface="Calibri"/>
                  </a:rPr>
                  <a:t>from </a:t>
                </a:r>
                <a:r>
                  <a:rPr lang="en-US" sz="1800" spc="-330" dirty="0">
                    <a:latin typeface="Corbel" panose="020B0503020204020204" pitchFamily="34" charset="0"/>
                    <a:cs typeface="Calibri"/>
                  </a:rPr>
                  <a:t> </a:t>
                </a:r>
                <a:r>
                  <a:rPr lang="en-US" sz="1800" dirty="0">
                    <a:latin typeface="Corbel" panose="020B0503020204020204" pitchFamily="34" charset="0"/>
                    <a:cs typeface="Calibri"/>
                  </a:rPr>
                  <a:t>the</a:t>
                </a:r>
                <a:r>
                  <a:rPr lang="en-US" sz="1800" spc="-4" dirty="0">
                    <a:latin typeface="Corbel" panose="020B0503020204020204" pitchFamily="34" charset="0"/>
                    <a:cs typeface="Calibri"/>
                  </a:rPr>
                  <a:t> </a:t>
                </a:r>
                <a:r>
                  <a:rPr lang="en-US" sz="1800" spc="-8" dirty="0">
                    <a:latin typeface="Corbel" panose="020B0503020204020204" pitchFamily="34" charset="0"/>
                    <a:cs typeface="Calibri"/>
                  </a:rPr>
                  <a:t>pretrained </a:t>
                </a:r>
                <a:r>
                  <a:rPr lang="en-US" sz="1800" dirty="0">
                    <a:latin typeface="Corbel" panose="020B0503020204020204" pitchFamily="34" charset="0"/>
                    <a:cs typeface="Calibri"/>
                  </a:rPr>
                  <a:t>model.</a:t>
                </a:r>
                <a:r>
                  <a:rPr lang="en-US" sz="1800" spc="4" dirty="0">
                    <a:latin typeface="Corbel" panose="020B0503020204020204" pitchFamily="34" charset="0"/>
                    <a:cs typeface="Calibri"/>
                  </a:rPr>
                  <a:t> </a:t>
                </a:r>
                <a:endParaRPr lang="en-US" sz="1800"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idx="1"/>
              </p:nvPr>
            </p:nvSpPr>
            <p:spPr>
              <a:xfrm>
                <a:off x="311700" y="1152474"/>
                <a:ext cx="8520600" cy="3754806"/>
              </a:xfrm>
              <a:blipFill>
                <a:blip r:embed="rId2"/>
                <a:stretch>
                  <a:fillRect r="-2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88B92-B7A8-39B9-BE6A-8972C062BBCC}"/>
                  </a:ext>
                </a:extLst>
              </p:cNvPr>
              <p:cNvSpPr txBox="1"/>
              <p:nvPr/>
            </p:nvSpPr>
            <p:spPr>
              <a:xfrm>
                <a:off x="1763905" y="2966713"/>
                <a:ext cx="4903321" cy="929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fa-IR" sz="2400" i="1">
                                      <a:solidFill>
                                        <a:srgbClr val="00B050"/>
                                      </a:solidFill>
                                      <a:latin typeface="Cambria Math" panose="02040503050406030204" pitchFamily="18" charset="0"/>
                                    </a:rPr>
                                  </m:ctrlPr>
                                </m:sSupPr>
                                <m:e>
                                  <m:r>
                                    <a:rPr lang="fa-IR" sz="2400" i="1">
                                      <a:solidFill>
                                        <a:srgbClr val="00B050"/>
                                      </a:solidFill>
                                      <a:latin typeface="Cambria Math" panose="02040503050406030204" pitchFamily="18" charset="0"/>
                                    </a:rPr>
                                    <m:t>𝑝</m:t>
                                  </m:r>
                                </m:e>
                                <m:sup>
                                  <m:r>
                                    <a:rPr lang="fa-IR" sz="2400" i="1">
                                      <a:solidFill>
                                        <a:srgbClr val="00B050"/>
                                      </a:solidFill>
                                      <a:latin typeface="Cambria Math" panose="02040503050406030204" pitchFamily="18" charset="0"/>
                                    </a:rPr>
                                    <m:t>𝑅𝐿</m:t>
                                  </m:r>
                                </m:sup>
                              </m:s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2966713"/>
                <a:ext cx="4903321" cy="929870"/>
              </a:xfrm>
              <a:prstGeom prst="rect">
                <a:avLst/>
              </a:prstGeom>
              <a:blipFill>
                <a:blip r:embed="rId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156985-AE27-BACB-CD1B-3FB6789B405D}"/>
                  </a:ext>
                </a:extLst>
              </p:cNvPr>
              <p:cNvSpPr txBox="1"/>
              <p:nvPr/>
            </p:nvSpPr>
            <p:spPr>
              <a:xfrm>
                <a:off x="6857999" y="2898775"/>
                <a:ext cx="2095501" cy="861675"/>
              </a:xfrm>
              <a:prstGeom prst="wedgeRoundRectCallout">
                <a:avLst>
                  <a:gd name="adj1" fmla="val -57819"/>
                  <a:gd name="adj2" fmla="val 187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libri"/>
                  </a:rPr>
                  <a:t>pay</a:t>
                </a:r>
                <a:r>
                  <a:rPr lang="en-US" sz="2000" spc="-34" dirty="0">
                    <a:latin typeface="Corbel" panose="020B0503020204020204" pitchFamily="34" charset="0"/>
                    <a:cs typeface="Calibri"/>
                  </a:rPr>
                  <a:t> </a:t>
                </a:r>
                <a:r>
                  <a:rPr lang="en-US" sz="2000" dirty="0">
                    <a:latin typeface="Corbel" panose="020B0503020204020204" pitchFamily="34" charset="0"/>
                    <a:cs typeface="Calibri"/>
                  </a:rPr>
                  <a:t>a</a:t>
                </a:r>
                <a:r>
                  <a:rPr lang="en-US" sz="2000" spc="-26" dirty="0">
                    <a:latin typeface="Corbel" panose="020B0503020204020204" pitchFamily="34" charset="0"/>
                    <a:cs typeface="Calibri"/>
                  </a:rPr>
                  <a:t> </a:t>
                </a:r>
                <a:r>
                  <a:rPr lang="en-US" sz="2000" spc="-4" dirty="0">
                    <a:latin typeface="Corbel" panose="020B0503020204020204" pitchFamily="34" charset="0"/>
                    <a:cs typeface="Calibri"/>
                  </a:rPr>
                  <a:t>price</a:t>
                </a:r>
                <a:r>
                  <a:rPr lang="en-US" sz="2000" spc="-26" dirty="0">
                    <a:latin typeface="Corbel" panose="020B0503020204020204" pitchFamily="34" charset="0"/>
                    <a:cs typeface="Calibri"/>
                  </a:rPr>
                  <a:t> </a:t>
                </a:r>
                <a:r>
                  <a:rPr lang="en-US" sz="2000" dirty="0">
                    <a:latin typeface="Corbel" panose="020B0503020204020204" pitchFamily="34" charset="0"/>
                    <a:cs typeface="Calibri"/>
                  </a:rPr>
                  <a:t>when</a:t>
                </a:r>
                <a:endParaRPr lang="en-US" sz="2000" i="1" dirty="0">
                  <a:solidFill>
                    <a:srgbClr val="00B050"/>
                  </a:solidFill>
                  <a:latin typeface="Cambria Math" panose="02040503050406030204" pitchFamily="18" charset="0"/>
                </a:endParaRPr>
              </a:p>
              <a:p>
                <a:pPr marL="47625" algn="ctr">
                  <a:spcBef>
                    <a:spcPts val="75"/>
                  </a:spcBef>
                  <a:tabLst>
                    <a:tab pos="489585" algn="l"/>
                    <a:tab pos="758189" algn="l"/>
                    <a:tab pos="1446848" algn="l"/>
                  </a:tabLst>
                </a:pPr>
                <a14:m>
                  <m:oMath xmlns:m="http://schemas.openxmlformats.org/officeDocument/2006/math">
                    <m:sSubSup>
                      <m:sSubSupPr>
                        <m:ctrlPr>
                          <a:rPr lang="fa-IR" sz="2000" i="1">
                            <a:solidFill>
                              <a:srgbClr val="00B050"/>
                            </a:solidFill>
                            <a:latin typeface="Cambria Math" panose="02040503050406030204" pitchFamily="18" charset="0"/>
                          </a:rPr>
                        </m:ctrlPr>
                      </m:sSubSupPr>
                      <m:e>
                        <m:r>
                          <a:rPr lang="fa-IR" sz="2000" i="1">
                            <a:solidFill>
                              <a:srgbClr val="00B050"/>
                            </a:solidFill>
                            <a:latin typeface="Cambria Math" panose="02040503050406030204" pitchFamily="18" charset="0"/>
                          </a:rPr>
                          <m:t>𝑝</m:t>
                        </m:r>
                      </m:e>
                      <m:sub/>
                      <m:sup>
                        <m:r>
                          <a:rPr lang="fa-IR" sz="2000" i="1">
                            <a:solidFill>
                              <a:srgbClr val="00B050"/>
                            </a:solidFill>
                            <a:latin typeface="Cambria Math" panose="02040503050406030204" pitchFamily="18" charset="0"/>
                          </a:rPr>
                          <m:t>𝑅𝐿</m:t>
                        </m:r>
                      </m:sup>
                    </m:sSub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oMath>
                </a14:m>
                <a:r>
                  <a:rPr lang="fa-IR" sz="2000" dirty="0">
                    <a:latin typeface="Cambria Math"/>
                    <a:cs typeface="Cambria Math"/>
                  </a:rPr>
                  <a:t> &gt; </a:t>
                </a:r>
                <a14:m>
                  <m:oMath xmlns:m="http://schemas.openxmlformats.org/officeDocument/2006/math">
                    <m:sSup>
                      <m:sSupPr>
                        <m:ctrlPr>
                          <a:rPr lang="fa-IR" sz="2000" i="1">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fa-IR" sz="2000" i="1">
                            <a:solidFill>
                              <a:srgbClr val="C00000"/>
                            </a:solidFill>
                            <a:latin typeface="Cambria Math" panose="02040503050406030204" pitchFamily="18" charset="0"/>
                          </a:rPr>
                          <m:t>𝑃𝑇</m:t>
                        </m:r>
                      </m:sup>
                    </m:sSup>
                    <m:r>
                      <a:rPr lang="fa-IR" sz="2000" i="1">
                        <a:solidFill>
                          <a:srgbClr val="C00000"/>
                        </a:solidFill>
                        <a:latin typeface="Cambria Math" panose="02040503050406030204" pitchFamily="18" charset="0"/>
                      </a:rPr>
                      <m:t>(</m:t>
                    </m:r>
                    <m:r>
                      <a:rPr lang="fa-IR" sz="2000" i="1">
                        <a:solidFill>
                          <a:srgbClr val="C00000"/>
                        </a:solidFill>
                        <a:latin typeface="Cambria Math" panose="02040503050406030204" pitchFamily="18" charset="0"/>
                      </a:rPr>
                      <m:t>𝑠</m:t>
                    </m:r>
                    <m:r>
                      <a:rPr lang="fa-IR" sz="2000" i="1">
                        <a:solidFill>
                          <a:srgbClr val="C00000"/>
                        </a:solidFill>
                        <a:latin typeface="Cambria Math" panose="02040503050406030204" pitchFamily="18" charset="0"/>
                      </a:rPr>
                      <m:t>)</m:t>
                    </m:r>
                  </m:oMath>
                </a14:m>
                <a:endParaRPr lang="fa-IR" sz="2000" dirty="0">
                  <a:latin typeface="Cambria Math"/>
                  <a:cs typeface="Cambria Math"/>
                </a:endParaRPr>
              </a:p>
            </p:txBody>
          </p:sp>
        </mc:Choice>
        <mc:Fallback xmlns="">
          <p:sp>
            <p:nvSpPr>
              <p:cNvPr id="6" name="TextBox 5">
                <a:extLst>
                  <a:ext uri="{FF2B5EF4-FFF2-40B4-BE49-F238E27FC236}">
                    <a16:creationId xmlns:a16="http://schemas.microsoft.com/office/drawing/2014/main" id="{DA156985-AE27-BACB-CD1B-3FB6789B405D}"/>
                  </a:ext>
                </a:extLst>
              </p:cNvPr>
              <p:cNvSpPr txBox="1">
                <a:spLocks noRot="1" noChangeAspect="1" noMove="1" noResize="1" noEditPoints="1" noAdjustHandles="1" noChangeArrowheads="1" noChangeShapeType="1" noTextEdit="1"/>
              </p:cNvSpPr>
              <p:nvPr/>
            </p:nvSpPr>
            <p:spPr>
              <a:xfrm>
                <a:off x="6857999" y="2898775"/>
                <a:ext cx="2095501" cy="861675"/>
              </a:xfrm>
              <a:prstGeom prst="wedgeRoundRectCallout">
                <a:avLst>
                  <a:gd name="adj1" fmla="val -57819"/>
                  <a:gd name="adj2" fmla="val 18785"/>
                  <a:gd name="adj3" fmla="val 16667"/>
                </a:avLst>
              </a:prstGeom>
              <a:blipFill>
                <a:blip r:embed="rId4"/>
                <a:stretch>
                  <a:fillRect r="-2222" b="-4348"/>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4FF8-A49E-DD1C-F615-F10447884DA8}"/>
              </a:ext>
            </a:extLst>
          </p:cNvPr>
          <p:cNvSpPr>
            <a:spLocks noGrp="1"/>
          </p:cNvSpPr>
          <p:nvPr>
            <p:ph type="title"/>
          </p:nvPr>
        </p:nvSpPr>
        <p:spPr/>
        <p:txBody>
          <a:bodyPr>
            <a:normAutofit fontScale="90000"/>
          </a:bodyPr>
          <a:lstStyle/>
          <a:p>
            <a:r>
              <a:rPr lang="en-US" dirty="0"/>
              <a:t>Reward Models as Safety Control </a:t>
            </a:r>
          </a:p>
        </p:txBody>
      </p:sp>
      <p:sp>
        <p:nvSpPr>
          <p:cNvPr id="3" name="Content Placeholder 2">
            <a:extLst>
              <a:ext uri="{FF2B5EF4-FFF2-40B4-BE49-F238E27FC236}">
                <a16:creationId xmlns:a16="http://schemas.microsoft.com/office/drawing/2014/main" id="{9687C51F-7169-2688-208E-B13113846781}"/>
              </a:ext>
            </a:extLst>
          </p:cNvPr>
          <p:cNvSpPr>
            <a:spLocks noGrp="1"/>
          </p:cNvSpPr>
          <p:nvPr>
            <p:ph idx="1"/>
          </p:nvPr>
        </p:nvSpPr>
        <p:spPr/>
        <p:txBody>
          <a:bodyPr/>
          <a:lstStyle/>
          <a:p>
            <a:pPr marL="114300" indent="0">
              <a:buNone/>
            </a:pPr>
            <a:r>
              <a:rPr lang="en-US" dirty="0"/>
              <a:t>Note, reward model can be used to induce any desired behavior as needed: </a:t>
            </a:r>
          </a:p>
          <a:p>
            <a:r>
              <a:rPr lang="en-US" dirty="0"/>
              <a:t>Avoiding bias </a:t>
            </a:r>
          </a:p>
          <a:p>
            <a:r>
              <a:rPr lang="en-US" dirty="0"/>
              <a:t>Avoiding responses outside its scope </a:t>
            </a:r>
          </a:p>
          <a:p>
            <a:r>
              <a:rPr lang="en-US" dirty="0"/>
              <a:t>Avoiding toxicity </a:t>
            </a:r>
          </a:p>
          <a:p>
            <a:r>
              <a:rPr lang="en-US" dirty="0"/>
              <a:t>… </a:t>
            </a:r>
          </a:p>
        </p:txBody>
      </p:sp>
    </p:spTree>
    <p:extLst>
      <p:ext uri="{BB962C8B-B14F-4D97-AF65-F5344CB8AC3E}">
        <p14:creationId xmlns:p14="http://schemas.microsoft.com/office/powerpoint/2010/main" val="3959884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547E8B8-58C2-183D-DEB4-43333674F090}"/>
                  </a:ext>
                </a:extLst>
              </p:cNvPr>
              <p:cNvSpPr>
                <a:spLocks noGrp="1"/>
              </p:cNvSpPr>
              <p:nvPr>
                <p:ph idx="1"/>
              </p:nvPr>
            </p:nvSpPr>
            <p:spPr/>
            <p:txBody>
              <a:bodyPr/>
              <a:lstStyle/>
              <a:p>
                <a:pPr>
                  <a:buFont typeface="+mj-lt"/>
                  <a:buAutoNum type="arabicPeriod"/>
                </a:pPr>
                <a:r>
                  <a:rPr lang="en-US" dirty="0">
                    <a:latin typeface="Corbel" panose="020B0503020204020204" pitchFamily="34" charset="0"/>
                    <a:cs typeface="Calibri"/>
                  </a:rPr>
                  <a:t>Select a pre-trained generative model as your base: </a:t>
                </a:r>
                <a14:m>
                  <m:oMath xmlns:m="http://schemas.openxmlformats.org/officeDocument/2006/math">
                    <m:sSubSup>
                      <m:sSubSupPr>
                        <m:ctrlPr>
                          <a:rPr lang="en-US" sz="1800" i="1" spc="38" smtClean="0">
                            <a:solidFill>
                              <a:srgbClr val="C00000"/>
                            </a:solidFill>
                            <a:latin typeface="Cambria Math" panose="02040503050406030204" pitchFamily="18" charset="0"/>
                            <a:cs typeface="Cambria Math"/>
                          </a:rPr>
                        </m:ctrlPr>
                      </m:sSubSupPr>
                      <m:e>
                        <m:r>
                          <a:rPr lang="en-US" sz="1800" i="1" spc="38">
                            <a:solidFill>
                              <a:srgbClr val="C00000"/>
                            </a:solidFill>
                            <a:latin typeface="Cambria Math" panose="02040503050406030204" pitchFamily="18" charset="0"/>
                            <a:cs typeface="Cambria Math"/>
                          </a:rPr>
                          <m:t>𝑝</m:t>
                        </m:r>
                      </m:e>
                      <m:sub>
                        <m:r>
                          <a:rPr lang="en-US" sz="1800" i="1" spc="38">
                            <a:solidFill>
                              <a:srgbClr val="C00000"/>
                            </a:solidFill>
                            <a:latin typeface="Cambria Math" panose="02040503050406030204" pitchFamily="18" charset="0"/>
                            <a:cs typeface="Cambria Math"/>
                          </a:rPr>
                          <m:t>𝜃</m:t>
                        </m:r>
                      </m:sub>
                      <m:sup>
                        <m:r>
                          <a:rPr lang="en-US" sz="1800" b="0" i="1" spc="38" smtClean="0">
                            <a:solidFill>
                              <a:srgbClr val="C00000"/>
                            </a:solidFill>
                            <a:latin typeface="Cambria Math" panose="02040503050406030204" pitchFamily="18" charset="0"/>
                            <a:cs typeface="Cambria Math"/>
                          </a:rPr>
                          <m:t>𝑃𝑇</m:t>
                        </m:r>
                      </m:sup>
                    </m:sSubSup>
                    <m:d>
                      <m:dPr>
                        <m:ctrlPr>
                          <a:rPr lang="en-US" sz="1800" i="1" smtClean="0">
                            <a:solidFill>
                              <a:srgbClr val="C00000"/>
                            </a:solidFill>
                            <a:latin typeface="Cambria Math" panose="02040503050406030204" pitchFamily="18" charset="0"/>
                          </a:rPr>
                        </m:ctrlPr>
                      </m:dPr>
                      <m:e>
                        <m:r>
                          <a:rPr lang="en-US" sz="1800" i="1">
                            <a:solidFill>
                              <a:srgbClr val="C00000"/>
                            </a:solidFill>
                            <a:latin typeface="Cambria Math" panose="02040503050406030204" pitchFamily="18" charset="0"/>
                          </a:rPr>
                          <m:t>𝑠</m:t>
                        </m:r>
                      </m:e>
                    </m:d>
                  </m:oMath>
                </a14:m>
                <a:endParaRPr lang="en-US" sz="1800" dirty="0">
                  <a:latin typeface="Corbel" panose="020B0503020204020204" pitchFamily="34" charset="0"/>
                  <a:cs typeface="Calibri"/>
                </a:endParaRPr>
              </a:p>
              <a:p>
                <a:pPr>
                  <a:buFont typeface="+mj-lt"/>
                  <a:buAutoNum type="arabicPeriod"/>
                </a:pPr>
                <a:r>
                  <a:rPr lang="en-US" sz="1800" dirty="0">
                    <a:latin typeface="Corbel" panose="020B0503020204020204" pitchFamily="34" charset="0"/>
                    <a:cs typeface="Calibri"/>
                  </a:rPr>
                  <a:t>Build a </a:t>
                </a:r>
                <a:r>
                  <a:rPr lang="en-US" dirty="0">
                    <a:latin typeface="Corbel" panose="020B0503020204020204" pitchFamily="34" charset="0"/>
                    <a:cs typeface="Calibri"/>
                  </a:rPr>
                  <a:t>r</a:t>
                </a:r>
                <a:r>
                  <a:rPr lang="en-US" sz="1800" dirty="0">
                    <a:latin typeface="Corbel" panose="020B0503020204020204" pitchFamily="34" charset="0"/>
                    <a:cs typeface="Calibri"/>
                  </a:rPr>
                  <a:t>eward model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that </a:t>
                </a:r>
                <a:r>
                  <a:rPr lang="en-US" spc="-4" dirty="0">
                    <a:latin typeface="Corbel" panose="020B0503020204020204" pitchFamily="34" charset="0"/>
                    <a:cs typeface="Calibri"/>
                  </a:rPr>
                  <a:t>produces scalar </a:t>
                </a:r>
                <a:r>
                  <a:rPr lang="en-US" dirty="0">
                    <a:latin typeface="Corbel" panose="020B0503020204020204" pitchFamily="34" charset="0"/>
                    <a:cs typeface="Calibri"/>
                  </a:rPr>
                  <a:t>rewards </a:t>
                </a:r>
                <a:r>
                  <a:rPr lang="en-US" spc="-4" dirty="0">
                    <a:latin typeface="Corbel" panose="020B0503020204020204" pitchFamily="34" charset="0"/>
                    <a:cs typeface="Calibri"/>
                  </a:rPr>
                  <a:t>for outputs, </a:t>
                </a:r>
                <a:r>
                  <a:rPr lang="en-US" dirty="0">
                    <a:latin typeface="Corbel" panose="020B0503020204020204" pitchFamily="34" charset="0"/>
                    <a:cs typeface="Calibri"/>
                  </a:rPr>
                  <a:t>trained </a:t>
                </a:r>
                <a:r>
                  <a:rPr lang="en-US" spc="-4" dirty="0">
                    <a:latin typeface="Corbel" panose="020B0503020204020204" pitchFamily="34" charset="0"/>
                    <a:cs typeface="Calibri"/>
                  </a:rPr>
                  <a:t>on </a:t>
                </a:r>
                <a:r>
                  <a:rPr lang="en-US" dirty="0">
                    <a:latin typeface="Corbel" panose="020B0503020204020204" pitchFamily="34" charset="0"/>
                    <a:cs typeface="Calibri"/>
                  </a:rPr>
                  <a:t>a </a:t>
                </a:r>
                <a:r>
                  <a:rPr lang="en-US" spc="-398" dirty="0">
                    <a:latin typeface="Corbel" panose="020B0503020204020204" pitchFamily="34" charset="0"/>
                    <a:cs typeface="Calibri"/>
                  </a:rPr>
                  <a:t> </a:t>
                </a:r>
                <a:r>
                  <a:rPr lang="en-US" spc="-4" dirty="0">
                    <a:latin typeface="Corbel" panose="020B0503020204020204" pitchFamily="34" charset="0"/>
                    <a:cs typeface="Calibri"/>
                  </a:rPr>
                  <a:t>dataset</a:t>
                </a:r>
                <a:r>
                  <a:rPr lang="en-US" spc="-15" dirty="0">
                    <a:latin typeface="Corbel" panose="020B0503020204020204" pitchFamily="34" charset="0"/>
                    <a:cs typeface="Calibri"/>
                  </a:rPr>
                  <a:t> </a:t>
                </a:r>
                <a:r>
                  <a:rPr lang="en-US" spc="-4" dirty="0">
                    <a:latin typeface="Corbel" panose="020B0503020204020204" pitchFamily="34" charset="0"/>
                    <a:cs typeface="Calibri"/>
                  </a:rPr>
                  <a:t>of human</a:t>
                </a:r>
                <a:r>
                  <a:rPr lang="en-US" spc="-11" dirty="0">
                    <a:latin typeface="Corbel" panose="020B0503020204020204" pitchFamily="34" charset="0"/>
                    <a:cs typeface="Calibri"/>
                  </a:rPr>
                  <a:t> </a:t>
                </a:r>
                <a:r>
                  <a:rPr lang="en-US" dirty="0">
                    <a:latin typeface="Corbel" panose="020B0503020204020204" pitchFamily="34" charset="0"/>
                    <a:cs typeface="Calibri"/>
                  </a:rPr>
                  <a:t>comparisons</a:t>
                </a:r>
              </a:p>
              <a:p>
                <a:pPr>
                  <a:buFont typeface="+mj-lt"/>
                  <a:buAutoNum type="arabicPeriod"/>
                </a:pPr>
                <a:r>
                  <a:rPr lang="en-US" dirty="0">
                    <a:latin typeface="Corbel" panose="020B0503020204020204" pitchFamily="34" charset="0"/>
                    <a:cs typeface="Calibri"/>
                  </a:rPr>
                  <a:t>Regularize the reward function: </a:t>
                </a: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r>
                  <a:rPr lang="en-US" dirty="0">
                    <a:latin typeface="Corbel" panose="020B0503020204020204" pitchFamily="34" charset="0"/>
                    <a:cs typeface="Calibri"/>
                  </a:rPr>
                  <a:t>Fine-tune this generative model </a:t>
                </a:r>
                <a14:m>
                  <m:oMath xmlns:m="http://schemas.openxmlformats.org/officeDocument/2006/math">
                    <m:sSubSup>
                      <m:sSubSupPr>
                        <m:ctrlPr>
                          <a:rPr lang="en-US" sz="1800" b="0" i="1" spc="38" smtClean="0">
                            <a:solidFill>
                              <a:srgbClr val="00AF50"/>
                            </a:solidFill>
                            <a:latin typeface="Cambria Math" panose="02040503050406030204" pitchFamily="18" charset="0"/>
                            <a:cs typeface="Cambria Math"/>
                          </a:rPr>
                        </m:ctrlPr>
                      </m:sSubSupPr>
                      <m:e>
                        <m:r>
                          <a:rPr lang="en-US" sz="1800" b="0" i="1" spc="38" smtClean="0">
                            <a:solidFill>
                              <a:srgbClr val="00AF50"/>
                            </a:solidFill>
                            <a:latin typeface="Cambria Math" panose="02040503050406030204" pitchFamily="18" charset="0"/>
                            <a:cs typeface="Cambria Math"/>
                          </a:rPr>
                          <m:t>𝑝</m:t>
                        </m:r>
                      </m:e>
                      <m:sub>
                        <m:r>
                          <a:rPr lang="en-US" sz="1800" b="0" i="1" spc="38" smtClean="0">
                            <a:solidFill>
                              <a:srgbClr val="00AF50"/>
                            </a:solidFill>
                            <a:latin typeface="Cambria Math" panose="02040503050406030204" pitchFamily="18" charset="0"/>
                            <a:cs typeface="Cambria Math"/>
                          </a:rPr>
                          <m:t>𝜃</m:t>
                        </m:r>
                      </m:sub>
                      <m:sup>
                        <m:r>
                          <a:rPr lang="en-US" sz="1800" b="0" i="1" spc="38" smtClean="0">
                            <a:solidFill>
                              <a:srgbClr val="00AF50"/>
                            </a:solidFill>
                            <a:latin typeface="Cambria Math" panose="02040503050406030204" pitchFamily="18" charset="0"/>
                            <a:cs typeface="Cambria Math"/>
                          </a:rPr>
                          <m:t>𝑅𝐿</m:t>
                        </m:r>
                      </m:sup>
                    </m:sSubSup>
                    <m:r>
                      <a:rPr lang="en-US" sz="1800" b="0" i="1" spc="38" smtClean="0">
                        <a:solidFill>
                          <a:srgbClr val="00AF50"/>
                        </a:solidFill>
                        <a:latin typeface="Cambria Math" panose="02040503050406030204" pitchFamily="18" charset="0"/>
                        <a:cs typeface="Cambria Math"/>
                      </a:rPr>
                      <m:t>(</m:t>
                    </m:r>
                    <m:r>
                      <a:rPr lang="en-US" sz="1800" b="0" i="1" spc="38" smtClean="0">
                        <a:solidFill>
                          <a:srgbClr val="00AF50"/>
                        </a:solidFill>
                        <a:latin typeface="Cambria Math" panose="02040503050406030204" pitchFamily="18" charset="0"/>
                        <a:cs typeface="Cambria Math"/>
                      </a:rPr>
                      <m:t>𝑠</m:t>
                    </m:r>
                    <m:r>
                      <a:rPr lang="en-US" sz="1800" b="0" i="1" spc="38" smtClean="0">
                        <a:solidFill>
                          <a:srgbClr val="00AF50"/>
                        </a:solidFill>
                        <a:latin typeface="Cambria Math" panose="02040503050406030204" pitchFamily="18" charset="0"/>
                        <a:cs typeface="Cambria Math"/>
                      </a:rPr>
                      <m:t>)</m:t>
                    </m:r>
                  </m:oMath>
                </a14:m>
                <a:r>
                  <a:rPr lang="en-US" dirty="0">
                    <a:latin typeface="Corbel" panose="020B0503020204020204" pitchFamily="34" charset="0"/>
                    <a:cs typeface="Calibri"/>
                  </a:rPr>
                  <a:t> to produce responses that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a:t>
                </a:r>
              </a:p>
            </p:txBody>
          </p:sp>
        </mc:Choice>
        <mc:Fallback>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1319641" y="4102561"/>
                <a:ext cx="6723380"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acc>
                            <m:accPr>
                              <m:chr m:val="̂"/>
                              <m:ctrlPr>
                                <a:rPr lang="en-US" sz="2000" b="0" i="1" smtClean="0">
                                  <a:solidFill>
                                    <a:srgbClr val="0E0CC0"/>
                                  </a:solidFill>
                                  <a:latin typeface="Cambria Math" panose="02040503050406030204" pitchFamily="18" charset="0"/>
                                </a:rPr>
                              </m:ctrlPr>
                            </m:accPr>
                            <m:e>
                              <m:r>
                                <a:rPr lang="fa-IR" sz="2000" i="1" smtClean="0">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𝜃</m:t>
                              </m:r>
                            </m:sub>
                          </m:sSub>
                          <m:func>
                            <m:funcPr>
                              <m:ctrlPr>
                                <a:rPr lang="en-US" sz="2000" i="1">
                                  <a:solidFill>
                                    <a:schemeClr val="tx1"/>
                                  </a:solidFill>
                                  <a:latin typeface="Cambria Math" panose="02040503050406030204" pitchFamily="18" charset="0"/>
                                </a:rPr>
                              </m:ctrlPr>
                            </m:funcPr>
                            <m:fName>
                              <m:r>
                                <m:rPr>
                                  <m:sty m:val="p"/>
                                </m:rPr>
                                <a:rPr lang="en-US" sz="2000">
                                  <a:solidFill>
                                    <a:schemeClr val="tx1"/>
                                  </a:solidFill>
                                  <a:latin typeface="Cambria Math" panose="02040503050406030204" pitchFamily="18" charset="0"/>
                                </a:rPr>
                                <m:t>log</m:t>
                              </m:r>
                            </m:fName>
                            <m:e>
                              <m:sSubSup>
                                <m:sSubSupPr>
                                  <m:ctrlPr>
                                    <a:rPr lang="en-US" sz="2000" i="1" spc="38">
                                      <a:solidFill>
                                        <a:srgbClr val="00AF50"/>
                                      </a:solidFill>
                                      <a:latin typeface="Cambria Math" panose="02040503050406030204" pitchFamily="18" charset="0"/>
                                      <a:cs typeface="Cambria Math"/>
                                    </a:rPr>
                                  </m:ctrlPr>
                                </m:sSubSupPr>
                                <m:e>
                                  <m:r>
                                    <a:rPr lang="en-US" sz="2000" i="1" spc="38">
                                      <a:solidFill>
                                        <a:srgbClr val="00AF50"/>
                                      </a:solidFill>
                                      <a:latin typeface="Cambria Math" panose="02040503050406030204" pitchFamily="18" charset="0"/>
                                      <a:cs typeface="Cambria Math"/>
                                    </a:rPr>
                                    <m:t>𝑝</m:t>
                                  </m:r>
                                </m:e>
                                <m:sub>
                                  <m:r>
                                    <a:rPr lang="en-US" sz="2000" i="1" spc="38">
                                      <a:solidFill>
                                        <a:srgbClr val="00AF50"/>
                                      </a:solidFill>
                                      <a:latin typeface="Cambria Math" panose="02040503050406030204" pitchFamily="18" charset="0"/>
                                      <a:cs typeface="Cambria Math"/>
                                    </a:rPr>
                                    <m:t>𝜃</m:t>
                                  </m:r>
                                </m:sub>
                                <m:sup>
                                  <m:r>
                                    <a:rPr lang="en-US" sz="2000" i="1" spc="38">
                                      <a:solidFill>
                                        <a:srgbClr val="00AF50"/>
                                      </a:solidFill>
                                      <a:latin typeface="Cambria Math" panose="02040503050406030204" pitchFamily="18" charset="0"/>
                                      <a:cs typeface="Cambria Math"/>
                                    </a:rPr>
                                    <m:t>𝑅𝐿</m:t>
                                  </m:r>
                                </m:sup>
                              </m:sSubSup>
                              <m:d>
                                <m:dPr>
                                  <m:ctrlPr>
                                    <a:rPr lang="en-US" sz="2000" i="1" smtClean="0">
                                      <a:solidFill>
                                        <a:srgbClr val="00B050"/>
                                      </a:solidFill>
                                      <a:latin typeface="Cambria Math" panose="02040503050406030204" pitchFamily="18" charset="0"/>
                                    </a:rPr>
                                  </m:ctrlPr>
                                </m:dPr>
                                <m:e>
                                  <m:r>
                                    <a:rPr lang="en-US" sz="2000" i="1">
                                      <a:solidFill>
                                        <a:srgbClr val="00B050"/>
                                      </a:solidFill>
                                      <a:latin typeface="Cambria Math" panose="02040503050406030204" pitchFamily="18" charset="0"/>
                                    </a:rPr>
                                    <m:t>𝑠</m:t>
                                  </m:r>
                                </m:e>
                              </m:d>
                            </m:e>
                          </m:func>
                        </m:e>
                      </m:nary>
                    </m:oMath>
                  </m:oMathPara>
                </a14:m>
                <a:endParaRPr lang="en-US" sz="2000" dirty="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1319641" y="4102561"/>
                <a:ext cx="6723380" cy="932628"/>
              </a:xfrm>
              <a:prstGeom prst="rect">
                <a:avLst/>
              </a:prstGeom>
              <a:blipFill>
                <a:blip r:embed="rId3"/>
                <a:stretch>
                  <a:fillRect t="-104054" b="-15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2002444" y="2571750"/>
                <a:ext cx="4903321" cy="790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E0CC0"/>
                              </a:solidFill>
                              <a:latin typeface="Cambria Math" panose="02040503050406030204" pitchFamily="18" charset="0"/>
                            </a:rPr>
                          </m:ctrlPr>
                        </m:accPr>
                        <m:e>
                          <m:r>
                            <a:rPr lang="fa-IR" sz="2000" i="1">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en-US" sz="2000" b="0" i="1" smtClean="0">
                          <a:latin typeface="Cambria Math" panose="02040503050406030204" pitchFamily="18" charset="0"/>
                        </a:rPr>
                        <m:t>𝛽</m:t>
                      </m:r>
                      <m:r>
                        <m:rPr>
                          <m:sty m:val="p"/>
                        </m:rPr>
                        <a:rPr lang="en-US" sz="2000" b="0" i="1" smtClean="0">
                          <a:latin typeface="Cambria Math" panose="02040503050406030204" pitchFamily="18" charset="0"/>
                        </a:rPr>
                        <m:t>log</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p>
                                <m:sSupPr>
                                  <m:ctrlPr>
                                    <a:rPr lang="fa-IR" sz="2000" i="1">
                                      <a:solidFill>
                                        <a:srgbClr val="00B050"/>
                                      </a:solidFill>
                                      <a:latin typeface="Cambria Math" panose="02040503050406030204" pitchFamily="18" charset="0"/>
                                    </a:rPr>
                                  </m:ctrlPr>
                                </m:sSupPr>
                                <m:e>
                                  <m:r>
                                    <a:rPr lang="fa-IR" sz="2000" i="1">
                                      <a:solidFill>
                                        <a:srgbClr val="00B050"/>
                                      </a:solidFill>
                                      <a:latin typeface="Cambria Math" panose="02040503050406030204" pitchFamily="18" charset="0"/>
                                    </a:rPr>
                                    <m:t>𝑝</m:t>
                                  </m:r>
                                </m:e>
                                <m:sup>
                                  <m:r>
                                    <a:rPr lang="fa-IR" sz="2000" i="1">
                                      <a:solidFill>
                                        <a:srgbClr val="00B050"/>
                                      </a:solidFill>
                                      <a:latin typeface="Cambria Math" panose="02040503050406030204" pitchFamily="18" charset="0"/>
                                    </a:rPr>
                                    <m:t>𝑅𝐿</m:t>
                                  </m:r>
                                </m:sup>
                              </m:s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num>
                            <m:den>
                              <m:sSup>
                                <m:sSupPr>
                                  <m:ctrlPr>
                                    <a:rPr lang="fa-IR" sz="2000" i="1" smtClean="0">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en-US" sz="2000" b="0" i="1" smtClean="0">
                                      <a:solidFill>
                                        <a:srgbClr val="C00000"/>
                                      </a:solidFill>
                                      <a:latin typeface="Cambria Math" panose="02040503050406030204" pitchFamily="18" charset="0"/>
                                    </a:rPr>
                                    <m:t>𝑃𝑇</m:t>
                                  </m:r>
                                </m:sup>
                              </m:sSup>
                              <m:d>
                                <m:dPr>
                                  <m:ctrlPr>
                                    <a:rPr lang="fa-IR" sz="2000" i="1">
                                      <a:solidFill>
                                        <a:srgbClr val="C00000"/>
                                      </a:solidFill>
                                      <a:latin typeface="Cambria Math" panose="02040503050406030204" pitchFamily="18" charset="0"/>
                                    </a:rPr>
                                  </m:ctrlPr>
                                </m:dPr>
                                <m:e>
                                  <m:r>
                                    <a:rPr lang="fa-IR" sz="2000" i="1">
                                      <a:solidFill>
                                        <a:srgbClr val="C00000"/>
                                      </a:solidFill>
                                      <a:latin typeface="Cambria Math" panose="02040503050406030204" pitchFamily="18" charset="0"/>
                                    </a:rPr>
                                    <m:t>𝑠</m:t>
                                  </m:r>
                                </m:e>
                              </m:d>
                            </m:den>
                          </m:f>
                        </m:e>
                      </m:d>
                      <m:r>
                        <a:rPr lang="en-US" sz="2000" b="0" i="1" smtClean="0">
                          <a:latin typeface="Cambria Math" panose="02040503050406030204" pitchFamily="18" charset="0"/>
                        </a:rPr>
                        <m:t> </m:t>
                      </m:r>
                    </m:oMath>
                  </m:oMathPara>
                </a14:m>
                <a:endParaRPr lang="en-US" sz="2000" dirty="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2002444" y="2571750"/>
                <a:ext cx="4903321" cy="790216"/>
              </a:xfrm>
              <a:prstGeom prst="rect">
                <a:avLst/>
              </a:prstGeom>
              <a:blipFill>
                <a:blip r:embed="rId4"/>
                <a:stretch>
                  <a:fillRect b="-158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a:xfrm>
            <a:off x="311700" y="445025"/>
            <a:ext cx="4131208" cy="572700"/>
          </a:xfrm>
        </p:spPr>
        <p:txBody>
          <a:bodyPr>
            <a:normAutofit fontScale="90000"/>
          </a:bodyPr>
          <a:lstStyle/>
          <a:p>
            <a:r>
              <a:rPr lang="en-US" dirty="0">
                <a:latin typeface="Corbel" panose="020B0503020204020204" pitchFamily="34" charset="0"/>
                <a:cs typeface="Calibri"/>
              </a:rPr>
              <a:t>RLHF:</a:t>
            </a:r>
            <a:r>
              <a:rPr lang="en-US" spc="-4" dirty="0">
                <a:latin typeface="Corbel" panose="020B0503020204020204" pitchFamily="34" charset="0"/>
                <a:cs typeface="Calibri"/>
              </a:rPr>
              <a:t> Putting</a:t>
            </a:r>
            <a:r>
              <a:rPr lang="en-US" spc="15" dirty="0">
                <a:latin typeface="Corbel" panose="020B0503020204020204" pitchFamily="34" charset="0"/>
                <a:cs typeface="Calibri"/>
              </a:rPr>
              <a:t> </a:t>
            </a:r>
            <a:r>
              <a:rPr lang="en-US" dirty="0">
                <a:latin typeface="Corbel" panose="020B0503020204020204" pitchFamily="34" charset="0"/>
                <a:cs typeface="Calibri"/>
              </a:rPr>
              <a:t>it</a:t>
            </a:r>
            <a:r>
              <a:rPr lang="en-US" spc="-8" dirty="0">
                <a:latin typeface="Corbel" panose="020B0503020204020204" pitchFamily="34" charset="0"/>
                <a:cs typeface="Calibri"/>
              </a:rPr>
              <a:t> </a:t>
            </a:r>
            <a:r>
              <a:rPr lang="en-US" dirty="0">
                <a:latin typeface="Corbel" panose="020B0503020204020204" pitchFamily="34" charset="0"/>
                <a:cs typeface="Calibri"/>
              </a:rPr>
              <a:t>All</a:t>
            </a:r>
            <a:r>
              <a:rPr lang="en-US" spc="8" dirty="0">
                <a:latin typeface="Corbel" panose="020B0503020204020204" pitchFamily="34" charset="0"/>
                <a:cs typeface="Calibri"/>
              </a:rPr>
              <a:t> T</a:t>
            </a:r>
            <a:r>
              <a:rPr lang="en-US" dirty="0">
                <a:latin typeface="Corbel" panose="020B0503020204020204" pitchFamily="34" charset="0"/>
                <a:cs typeface="Calibri"/>
              </a:rPr>
              <a:t>ogether</a:t>
            </a:r>
            <a:r>
              <a:rPr lang="en-US"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p:spTree>
    <p:extLst>
      <p:ext uri="{BB962C8B-B14F-4D97-AF65-F5344CB8AC3E}">
        <p14:creationId xmlns:p14="http://schemas.microsoft.com/office/powerpoint/2010/main" val="3366863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Description automatically generated">
            <a:extLst>
              <a:ext uri="{FF2B5EF4-FFF2-40B4-BE49-F238E27FC236}">
                <a16:creationId xmlns:a16="http://schemas.microsoft.com/office/drawing/2014/main" id="{B7F249AD-CCBF-E8F2-9483-AF9E39B01A5C}"/>
              </a:ext>
            </a:extLst>
          </p:cNvPr>
          <p:cNvPicPr>
            <a:picLocks noGrp="1" noChangeAspect="1"/>
          </p:cNvPicPr>
          <p:nvPr>
            <p:ph idx="1"/>
          </p:nvPr>
        </p:nvPicPr>
        <p:blipFill>
          <a:blip r:embed="rId2"/>
          <a:stretch>
            <a:fillRect/>
          </a:stretch>
        </p:blipFill>
        <p:spPr>
          <a:xfrm>
            <a:off x="3592404" y="506181"/>
            <a:ext cx="5540088" cy="4545405"/>
          </a:xfrm>
        </p:spPr>
      </p:pic>
      <p:sp>
        <p:nvSpPr>
          <p:cNvPr id="8" name="TextBox 7">
            <a:extLst>
              <a:ext uri="{FF2B5EF4-FFF2-40B4-BE49-F238E27FC236}">
                <a16:creationId xmlns:a16="http://schemas.microsoft.com/office/drawing/2014/main" id="{7F42482C-6C91-9F2B-63B5-47098713F58D}"/>
              </a:ext>
            </a:extLst>
          </p:cNvPr>
          <p:cNvSpPr txBox="1"/>
          <p:nvPr/>
        </p:nvSpPr>
        <p:spPr>
          <a:xfrm>
            <a:off x="8179904" y="-9940"/>
            <a:ext cx="964096" cy="703442"/>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39BE329F-DF32-BC04-72B4-48734E81A75D}"/>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sp>
        <p:nvSpPr>
          <p:cNvPr id="6" name="Title 1">
            <a:extLst>
              <a:ext uri="{FF2B5EF4-FFF2-40B4-BE49-F238E27FC236}">
                <a16:creationId xmlns:a16="http://schemas.microsoft.com/office/drawing/2014/main" id="{AF72323D-75C2-567E-77E3-68A05287326A}"/>
              </a:ext>
            </a:extLst>
          </p:cNvPr>
          <p:cNvSpPr>
            <a:spLocks noGrp="1"/>
          </p:cNvSpPr>
          <p:nvPr>
            <p:ph type="title"/>
          </p:nvPr>
        </p:nvSpPr>
        <p:spPr>
          <a:xfrm>
            <a:off x="311700" y="445025"/>
            <a:ext cx="4131208" cy="572700"/>
          </a:xfrm>
        </p:spPr>
        <p:txBody>
          <a:bodyPr>
            <a:normAutofit fontScale="90000"/>
          </a:bodyPr>
          <a:lstStyle/>
          <a:p>
            <a:r>
              <a:rPr lang="en-US" dirty="0">
                <a:latin typeface="Corbel" panose="020B0503020204020204" pitchFamily="34" charset="0"/>
                <a:cs typeface="Calibri"/>
              </a:rPr>
              <a:t>RLHF:</a:t>
            </a:r>
            <a:r>
              <a:rPr lang="en-US" spc="-4" dirty="0">
                <a:latin typeface="Corbel" panose="020B0503020204020204" pitchFamily="34" charset="0"/>
                <a:cs typeface="Calibri"/>
              </a:rPr>
              <a:t> Putting</a:t>
            </a:r>
            <a:r>
              <a:rPr lang="en-US" spc="15" dirty="0">
                <a:latin typeface="Corbel" panose="020B0503020204020204" pitchFamily="34" charset="0"/>
                <a:cs typeface="Calibri"/>
              </a:rPr>
              <a:t> </a:t>
            </a:r>
            <a:r>
              <a:rPr lang="en-US" dirty="0">
                <a:latin typeface="Corbel" panose="020B0503020204020204" pitchFamily="34" charset="0"/>
                <a:cs typeface="Calibri"/>
              </a:rPr>
              <a:t>it</a:t>
            </a:r>
            <a:r>
              <a:rPr lang="en-US" spc="-8" dirty="0">
                <a:latin typeface="Corbel" panose="020B0503020204020204" pitchFamily="34" charset="0"/>
                <a:cs typeface="Calibri"/>
              </a:rPr>
              <a:t> </a:t>
            </a:r>
            <a:r>
              <a:rPr lang="en-US" dirty="0">
                <a:latin typeface="Corbel" panose="020B0503020204020204" pitchFamily="34" charset="0"/>
                <a:cs typeface="Calibri"/>
              </a:rPr>
              <a:t>All</a:t>
            </a:r>
            <a:r>
              <a:rPr lang="en-US" spc="8" dirty="0">
                <a:latin typeface="Corbel" panose="020B0503020204020204" pitchFamily="34" charset="0"/>
                <a:cs typeface="Calibri"/>
              </a:rPr>
              <a:t> T</a:t>
            </a:r>
            <a:r>
              <a:rPr lang="en-US" dirty="0">
                <a:latin typeface="Corbel" panose="020B0503020204020204" pitchFamily="34" charset="0"/>
                <a:cs typeface="Calibri"/>
              </a:rPr>
              <a:t>ogether</a:t>
            </a:r>
            <a:r>
              <a:rPr lang="en-US"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p:spTree>
    <p:extLst>
      <p:ext uri="{BB962C8B-B14F-4D97-AF65-F5344CB8AC3E}">
        <p14:creationId xmlns:p14="http://schemas.microsoft.com/office/powerpoint/2010/main" val="38911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3" name="Content Placeholder 2">
            <a:extLst>
              <a:ext uri="{FF2B5EF4-FFF2-40B4-BE49-F238E27FC236}">
                <a16:creationId xmlns:a16="http://schemas.microsoft.com/office/drawing/2014/main" id="{F2892329-B2C3-3D4E-0247-B0B5D33C4393}"/>
              </a:ext>
            </a:extLst>
          </p:cNvPr>
          <p:cNvSpPr>
            <a:spLocks noGrp="1"/>
          </p:cNvSpPr>
          <p:nvPr>
            <p:ph idx="1"/>
          </p:nvPr>
        </p:nvSpPr>
        <p:spPr/>
        <p:txBody>
          <a:bodyPr/>
          <a:lstStyle/>
          <a:p>
            <a:endParaRPr lang="en-US" dirty="0"/>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dirty="0">
                <a:solidFill>
                  <a:schemeClr val="bg1">
                    <a:lumMod val="50000"/>
                  </a:schemeClr>
                </a:solidFill>
                <a:latin typeface="Corbel" panose="020B0503020204020204" pitchFamily="34" charset="0"/>
              </a:rPr>
              <a:t>Human </a:t>
            </a:r>
          </a:p>
          <a:p>
            <a:pPr>
              <a:lnSpc>
                <a:spcPct val="150000"/>
              </a:lnSpc>
            </a:pPr>
            <a:r>
              <a:rPr lang="en-US" dirty="0">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15" name="TextBox 14">
            <a:extLst>
              <a:ext uri="{FF2B5EF4-FFF2-40B4-BE49-F238E27FC236}">
                <a16:creationId xmlns:a16="http://schemas.microsoft.com/office/drawing/2014/main" id="{FB9D7D90-9D19-B86C-F804-68F0E8ACE1DE}"/>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3402956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FC58-7711-32FE-DF60-C17B2A82801B}"/>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 </a:t>
            </a:r>
            <a:r>
              <a:rPr lang="en-US" sz="2800" spc="-4" dirty="0">
                <a:latin typeface="Corbel" panose="020B0503020204020204" pitchFamily="34" charset="0"/>
                <a:cs typeface="Calibri"/>
              </a:rPr>
              <a:t>G</a:t>
            </a:r>
            <a:r>
              <a:rPr lang="en-US" sz="2800" dirty="0">
                <a:latin typeface="Corbel" panose="020B0503020204020204" pitchFamily="34" charset="0"/>
                <a:cs typeface="Calibri"/>
              </a:rPr>
              <a:t>ains</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over</a:t>
            </a:r>
            <a:r>
              <a:rPr lang="en-US" sz="2800" spc="-11" dirty="0">
                <a:latin typeface="Corbel" panose="020B0503020204020204" pitchFamily="34" charset="0"/>
                <a:cs typeface="Calibri"/>
              </a:rPr>
              <a:t> </a:t>
            </a:r>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Finetuning</a:t>
            </a:r>
            <a:endParaRPr lang="en-US" dirty="0"/>
          </a:p>
        </p:txBody>
      </p:sp>
      <p:sp>
        <p:nvSpPr>
          <p:cNvPr id="3" name="Content Placeholder 2">
            <a:extLst>
              <a:ext uri="{FF2B5EF4-FFF2-40B4-BE49-F238E27FC236}">
                <a16:creationId xmlns:a16="http://schemas.microsoft.com/office/drawing/2014/main" id="{829318DB-62AF-891E-D584-2129CC506573}"/>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B921AEC8-6F08-B239-9040-4F25BDF67AD4}"/>
              </a:ext>
            </a:extLst>
          </p:cNvPr>
          <p:cNvPicPr/>
          <p:nvPr/>
        </p:nvPicPr>
        <p:blipFill>
          <a:blip r:embed="rId2" cstate="print"/>
          <a:stretch>
            <a:fillRect/>
          </a:stretch>
        </p:blipFill>
        <p:spPr>
          <a:xfrm>
            <a:off x="1734904" y="1037401"/>
            <a:ext cx="5409552" cy="3852854"/>
          </a:xfrm>
          <a:prstGeom prst="rect">
            <a:avLst/>
          </a:prstGeom>
        </p:spPr>
      </p:pic>
      <p:sp>
        <p:nvSpPr>
          <p:cNvPr id="5" name="object 5">
            <a:extLst>
              <a:ext uri="{FF2B5EF4-FFF2-40B4-BE49-F238E27FC236}">
                <a16:creationId xmlns:a16="http://schemas.microsoft.com/office/drawing/2014/main" id="{90643E1A-6B47-4871-0817-08945090A8E7}"/>
              </a:ext>
            </a:extLst>
          </p:cNvPr>
          <p:cNvSpPr txBox="1"/>
          <p:nvPr/>
        </p:nvSpPr>
        <p:spPr>
          <a:xfrm>
            <a:off x="7018782" y="2457899"/>
            <a:ext cx="1028700" cy="1052692"/>
          </a:xfrm>
          <a:prstGeom prst="rect">
            <a:avLst/>
          </a:prstGeom>
        </p:spPr>
        <p:txBody>
          <a:bodyPr vert="horz" wrap="square" lIns="0" tIns="158591" rIns="0" bIns="0" rtlCol="0">
            <a:spAutoFit/>
          </a:bodyPr>
          <a:lstStyle/>
          <a:p>
            <a:pPr marL="40481">
              <a:spcBef>
                <a:spcPts val="1249"/>
              </a:spcBef>
            </a:pPr>
            <a:r>
              <a:rPr sz="2400" spc="41" dirty="0">
                <a:solidFill>
                  <a:srgbClr val="C00000"/>
                </a:solidFill>
                <a:latin typeface="Cambria Math"/>
                <a:cs typeface="Cambria Math"/>
              </a:rPr>
              <a:t>𝑝</a:t>
            </a:r>
            <a:r>
              <a:rPr sz="2644" spc="62" baseline="28368" dirty="0">
                <a:solidFill>
                  <a:srgbClr val="C00000"/>
                </a:solidFill>
                <a:latin typeface="Cambria Math"/>
                <a:cs typeface="Cambria Math"/>
              </a:rPr>
              <a:t>𝐼𝐹𝑇</a:t>
            </a:r>
            <a:r>
              <a:rPr sz="2400" spc="41" dirty="0">
                <a:solidFill>
                  <a:srgbClr val="C00000"/>
                </a:solidFill>
                <a:latin typeface="Cambria Math"/>
                <a:cs typeface="Cambria Math"/>
              </a:rPr>
              <a:t>(𝑠)</a:t>
            </a:r>
            <a:endParaRPr sz="2400">
              <a:latin typeface="Cambria Math"/>
              <a:cs typeface="Cambria Math"/>
            </a:endParaRPr>
          </a:p>
          <a:p>
            <a:pPr marL="28575">
              <a:spcBef>
                <a:spcPts val="1170"/>
              </a:spcBef>
            </a:pPr>
            <a:r>
              <a:rPr sz="2400" spc="49" dirty="0">
                <a:solidFill>
                  <a:srgbClr val="C00000"/>
                </a:solidFill>
                <a:latin typeface="Cambria Math"/>
                <a:cs typeface="Cambria Math"/>
              </a:rPr>
              <a:t>𝑝</a:t>
            </a:r>
            <a:r>
              <a:rPr sz="2644" spc="73" baseline="28368" dirty="0">
                <a:solidFill>
                  <a:srgbClr val="C00000"/>
                </a:solidFill>
                <a:latin typeface="Cambria Math"/>
                <a:cs typeface="Cambria Math"/>
              </a:rPr>
              <a:t>𝑃𝑇</a:t>
            </a:r>
            <a:r>
              <a:rPr sz="2400" spc="49" dirty="0">
                <a:solidFill>
                  <a:srgbClr val="C00000"/>
                </a:solidFill>
                <a:latin typeface="Cambria Math"/>
                <a:cs typeface="Cambria Math"/>
              </a:rPr>
              <a:t>(𝑠)</a:t>
            </a:r>
            <a:endParaRPr sz="2400">
              <a:latin typeface="Cambria Math"/>
              <a:cs typeface="Cambria Math"/>
            </a:endParaRPr>
          </a:p>
        </p:txBody>
      </p:sp>
      <p:sp>
        <p:nvSpPr>
          <p:cNvPr id="6" name="object 6">
            <a:extLst>
              <a:ext uri="{FF2B5EF4-FFF2-40B4-BE49-F238E27FC236}">
                <a16:creationId xmlns:a16="http://schemas.microsoft.com/office/drawing/2014/main" id="{3B183C72-C9C3-740D-D4C5-6904D86A95AD}"/>
              </a:ext>
            </a:extLst>
          </p:cNvPr>
          <p:cNvSpPr txBox="1"/>
          <p:nvPr/>
        </p:nvSpPr>
        <p:spPr>
          <a:xfrm>
            <a:off x="5830729" y="1005650"/>
            <a:ext cx="920115" cy="379431"/>
          </a:xfrm>
          <a:prstGeom prst="rect">
            <a:avLst/>
          </a:prstGeom>
        </p:spPr>
        <p:txBody>
          <a:bodyPr vert="horz" wrap="square" lIns="0" tIns="10001" rIns="0" bIns="0" rtlCol="0">
            <a:spAutoFit/>
          </a:bodyPr>
          <a:lstStyle/>
          <a:p>
            <a:pPr marL="28575">
              <a:spcBef>
                <a:spcPts val="79"/>
              </a:spcBef>
            </a:pPr>
            <a:r>
              <a:rPr sz="2400" spc="45" dirty="0">
                <a:solidFill>
                  <a:srgbClr val="00AF50"/>
                </a:solidFill>
                <a:latin typeface="Cambria Math"/>
                <a:cs typeface="Cambria Math"/>
              </a:rPr>
              <a:t>𝑝</a:t>
            </a:r>
            <a:r>
              <a:rPr sz="2644" spc="67" baseline="28368" dirty="0">
                <a:solidFill>
                  <a:srgbClr val="00AF50"/>
                </a:solidFill>
                <a:latin typeface="Cambria Math"/>
                <a:cs typeface="Cambria Math"/>
              </a:rPr>
              <a:t>𝑅𝐿</a:t>
            </a:r>
            <a:r>
              <a:rPr sz="2400" spc="45" dirty="0">
                <a:solidFill>
                  <a:srgbClr val="00AF50"/>
                </a:solidFill>
                <a:latin typeface="Cambria Math"/>
                <a:cs typeface="Cambria Math"/>
              </a:rPr>
              <a:t>(𝑠)</a:t>
            </a:r>
            <a:endParaRPr sz="2400">
              <a:latin typeface="Cambria Math"/>
              <a:cs typeface="Cambria Math"/>
            </a:endParaRPr>
          </a:p>
        </p:txBody>
      </p:sp>
      <p:sp>
        <p:nvSpPr>
          <p:cNvPr id="7" name="object 4">
            <a:extLst>
              <a:ext uri="{FF2B5EF4-FFF2-40B4-BE49-F238E27FC236}">
                <a16:creationId xmlns:a16="http://schemas.microsoft.com/office/drawing/2014/main" id="{EDBC0612-5E12-AE10-09D5-8FB11173FFF3}"/>
              </a:ext>
            </a:extLst>
          </p:cNvPr>
          <p:cNvSpPr txBox="1"/>
          <p:nvPr/>
        </p:nvSpPr>
        <p:spPr>
          <a:xfrm>
            <a:off x="7183279" y="4756556"/>
            <a:ext cx="1998821"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rPr>
              <a:t>Stiennon</a:t>
            </a:r>
            <a:r>
              <a:rPr sz="1500" u="sng" spc="-23"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1083617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444A-6A94-935A-C611-1A1AC5FA8C9C}"/>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BA1E9BD-E64E-9D2C-2C1E-CBC38B57F0F7}"/>
              </a:ext>
            </a:extLst>
          </p:cNvPr>
          <p:cNvSpPr>
            <a:spLocks noGrp="1"/>
          </p:cNvSpPr>
          <p:nvPr>
            <p:ph idx="1"/>
          </p:nvPr>
        </p:nvSpPr>
        <p:spPr/>
        <p:txBody>
          <a:bodyPr/>
          <a:lstStyle/>
          <a:p>
            <a:endParaRPr lang="en-US"/>
          </a:p>
        </p:txBody>
      </p:sp>
      <p:grpSp>
        <p:nvGrpSpPr>
          <p:cNvPr id="4" name="object 2">
            <a:extLst>
              <a:ext uri="{FF2B5EF4-FFF2-40B4-BE49-F238E27FC236}">
                <a16:creationId xmlns:a16="http://schemas.microsoft.com/office/drawing/2014/main" id="{573B0081-72DE-A7FE-5BDF-1B23F53EF53A}"/>
              </a:ext>
            </a:extLst>
          </p:cNvPr>
          <p:cNvGrpSpPr/>
          <p:nvPr/>
        </p:nvGrpSpPr>
        <p:grpSpPr>
          <a:xfrm>
            <a:off x="944880" y="1017725"/>
            <a:ext cx="6733128" cy="3751627"/>
            <a:chOff x="1046988" y="1029125"/>
            <a:chExt cx="9708515" cy="5643880"/>
          </a:xfrm>
        </p:grpSpPr>
        <p:pic>
          <p:nvPicPr>
            <p:cNvPr id="5" name="object 3">
              <a:extLst>
                <a:ext uri="{FF2B5EF4-FFF2-40B4-BE49-F238E27FC236}">
                  <a16:creationId xmlns:a16="http://schemas.microsoft.com/office/drawing/2014/main" id="{ABB9D323-35BF-69C3-8647-FC1C4845A44C}"/>
                </a:ext>
              </a:extLst>
            </p:cNvPr>
            <p:cNvPicPr/>
            <p:nvPr/>
          </p:nvPicPr>
          <p:blipFill>
            <a:blip r:embed="rId2" cstate="print"/>
            <a:stretch>
              <a:fillRect/>
            </a:stretch>
          </p:blipFill>
          <p:spPr>
            <a:xfrm>
              <a:off x="1231114" y="1029125"/>
              <a:ext cx="9523837" cy="5643684"/>
            </a:xfrm>
            <a:prstGeom prst="rect">
              <a:avLst/>
            </a:prstGeom>
          </p:spPr>
        </p:pic>
        <p:sp>
          <p:nvSpPr>
            <p:cNvPr id="6" name="object 4">
              <a:extLst>
                <a:ext uri="{FF2B5EF4-FFF2-40B4-BE49-F238E27FC236}">
                  <a16:creationId xmlns:a16="http://schemas.microsoft.com/office/drawing/2014/main" id="{4C1ECF28-80DB-911B-45A1-6458C7CBD9EF}"/>
                </a:ext>
              </a:extLst>
            </p:cNvPr>
            <p:cNvSpPr/>
            <p:nvPr/>
          </p:nvSpPr>
          <p:spPr>
            <a:xfrm>
              <a:off x="1066038" y="1981962"/>
              <a:ext cx="3124200" cy="1066800"/>
            </a:xfrm>
            <a:custGeom>
              <a:avLst/>
              <a:gdLst/>
              <a:ahLst/>
              <a:cxnLst/>
              <a:rect l="l" t="t" r="r" b="b"/>
              <a:pathLst>
                <a:path w="3124200" h="1066800">
                  <a:moveTo>
                    <a:pt x="0" y="1066800"/>
                  </a:moveTo>
                  <a:lnTo>
                    <a:pt x="3124200" y="1066800"/>
                  </a:lnTo>
                  <a:lnTo>
                    <a:pt x="3124200" y="0"/>
                  </a:lnTo>
                  <a:lnTo>
                    <a:pt x="0" y="0"/>
                  </a:lnTo>
                  <a:lnTo>
                    <a:pt x="0" y="1066800"/>
                  </a:lnTo>
                  <a:close/>
                </a:path>
              </a:pathLst>
            </a:custGeom>
            <a:ln w="38100">
              <a:solidFill>
                <a:srgbClr val="C00000"/>
              </a:solidFill>
            </a:ln>
          </p:spPr>
          <p:txBody>
            <a:bodyPr wrap="square" lIns="0" tIns="0" rIns="0" bIns="0" rtlCol="0"/>
            <a:lstStyle/>
            <a:p>
              <a:endParaRPr sz="1050"/>
            </a:p>
          </p:txBody>
        </p:sp>
      </p:grpSp>
      <p:sp>
        <p:nvSpPr>
          <p:cNvPr id="7" name="object 7">
            <a:extLst>
              <a:ext uri="{FF2B5EF4-FFF2-40B4-BE49-F238E27FC236}">
                <a16:creationId xmlns:a16="http://schemas.microsoft.com/office/drawing/2014/main" id="{48C7327A-FC97-C8E9-D5DD-476D0B4D79EF}"/>
              </a:ext>
            </a:extLst>
          </p:cNvPr>
          <p:cNvSpPr txBox="1"/>
          <p:nvPr/>
        </p:nvSpPr>
        <p:spPr>
          <a:xfrm>
            <a:off x="7145178" y="4804277"/>
            <a:ext cx="1998821" cy="195053"/>
          </a:xfrm>
          <a:prstGeom prst="rect">
            <a:avLst/>
          </a:prstGeom>
        </p:spPr>
        <p:txBody>
          <a:bodyPr vert="horz" wrap="square" lIns="0" tIns="0" rIns="0" bIns="0" rtlCol="0">
            <a:spAutoFit/>
          </a:bodyPr>
          <a:lstStyle/>
          <a:p>
            <a:pPr marL="9525">
              <a:lnSpc>
                <a:spcPts val="1504"/>
              </a:lnSpc>
            </a:pPr>
            <a:r>
              <a:rPr sz="1500" u="sng" spc="-4" dirty="0">
                <a:uFill>
                  <a:solidFill>
                    <a:srgbClr val="000000"/>
                  </a:solidFill>
                </a:uFill>
                <a:latin typeface="Corbel" panose="020B0503020204020204" pitchFamily="34" charset="0"/>
                <a:cs typeface="Calibri"/>
              </a:rPr>
              <a:t>[</a:t>
            </a:r>
            <a:r>
              <a:rPr sz="1500" u="sng" spc="-4" dirty="0">
                <a:solidFill>
                  <a:srgbClr val="007B92"/>
                </a:solidFill>
                <a:uFill>
                  <a:solidFill>
                    <a:srgbClr val="000000"/>
                  </a:solidFill>
                </a:uFill>
                <a:latin typeface="Corbel" panose="020B0503020204020204" pitchFamily="34" charset="0"/>
                <a:cs typeface="Calibri"/>
              </a:rPr>
              <a:t>Ouyang</a:t>
            </a:r>
            <a:r>
              <a:rPr sz="1500" u="sng" spc="-38"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2022</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8" name="object 6">
            <a:extLst>
              <a:ext uri="{FF2B5EF4-FFF2-40B4-BE49-F238E27FC236}">
                <a16:creationId xmlns:a16="http://schemas.microsoft.com/office/drawing/2014/main" id="{309E05CE-FFDE-178B-642C-0B748083CFC1}"/>
              </a:ext>
            </a:extLst>
          </p:cNvPr>
          <p:cNvSpPr txBox="1"/>
          <p:nvPr/>
        </p:nvSpPr>
        <p:spPr>
          <a:xfrm>
            <a:off x="125578" y="1553431"/>
            <a:ext cx="573881" cy="563616"/>
          </a:xfrm>
          <a:prstGeom prst="rect">
            <a:avLst/>
          </a:prstGeom>
        </p:spPr>
        <p:txBody>
          <a:bodyPr vert="horz" wrap="square" lIns="0" tIns="9525" rIns="0" bIns="0" rtlCol="0">
            <a:spAutoFit/>
          </a:bodyPr>
          <a:lstStyle/>
          <a:p>
            <a:pPr marL="9525" marR="3810">
              <a:spcBef>
                <a:spcPts val="75"/>
              </a:spcBef>
            </a:pPr>
            <a:r>
              <a:rPr sz="1800" spc="-4" dirty="0">
                <a:latin typeface="Corbel" panose="020B0503020204020204" pitchFamily="34" charset="0"/>
                <a:cs typeface="Calibri"/>
              </a:rPr>
              <a:t>30k </a:t>
            </a:r>
            <a:r>
              <a:rPr sz="1800" dirty="0">
                <a:latin typeface="Corbel" panose="020B0503020204020204" pitchFamily="34" charset="0"/>
                <a:cs typeface="Calibri"/>
              </a:rPr>
              <a:t> </a:t>
            </a:r>
            <a:r>
              <a:rPr sz="1800" spc="-23" dirty="0">
                <a:latin typeface="Corbel" panose="020B0503020204020204" pitchFamily="34" charset="0"/>
                <a:cs typeface="Calibri"/>
              </a:rPr>
              <a:t>t</a:t>
            </a:r>
            <a:r>
              <a:rPr sz="1800" dirty="0">
                <a:latin typeface="Corbel" panose="020B0503020204020204" pitchFamily="34" charset="0"/>
                <a:cs typeface="Calibri"/>
              </a:rPr>
              <a:t>as</a:t>
            </a:r>
            <a:r>
              <a:rPr sz="1800" spc="-15" dirty="0">
                <a:latin typeface="Corbel" panose="020B0503020204020204" pitchFamily="34" charset="0"/>
                <a:cs typeface="Calibri"/>
              </a:rPr>
              <a:t>k</a:t>
            </a:r>
            <a:r>
              <a:rPr sz="1800" dirty="0">
                <a:latin typeface="Corbel" panose="020B0503020204020204" pitchFamily="34" charset="0"/>
                <a:cs typeface="Calibri"/>
              </a:rPr>
              <a:t>s!</a:t>
            </a:r>
          </a:p>
        </p:txBody>
      </p:sp>
    </p:spTree>
    <p:extLst>
      <p:ext uri="{BB962C8B-B14F-4D97-AF65-F5344CB8AC3E}">
        <p14:creationId xmlns:p14="http://schemas.microsoft.com/office/powerpoint/2010/main" val="381480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227D109-8B32-92F8-0E51-26E2ED3DE46B}"/>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C51A407B-633E-3C5D-70C3-7EF13BFECB56}"/>
              </a:ext>
            </a:extLst>
          </p:cNvPr>
          <p:cNvPicPr/>
          <p:nvPr/>
        </p:nvPicPr>
        <p:blipFill>
          <a:blip r:embed="rId2" cstate="print"/>
          <a:stretch>
            <a:fillRect/>
          </a:stretch>
        </p:blipFill>
        <p:spPr>
          <a:xfrm>
            <a:off x="673226" y="1036320"/>
            <a:ext cx="7595235" cy="3771900"/>
          </a:xfrm>
          <a:prstGeom prst="rect">
            <a:avLst/>
          </a:prstGeom>
        </p:spPr>
      </p:pic>
    </p:spTree>
    <p:extLst>
      <p:ext uri="{BB962C8B-B14F-4D97-AF65-F5344CB8AC3E}">
        <p14:creationId xmlns:p14="http://schemas.microsoft.com/office/powerpoint/2010/main" val="701364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227D109-8B32-92F8-0E51-26E2ED3DE46B}"/>
              </a:ext>
            </a:extLst>
          </p:cNvPr>
          <p:cNvSpPr>
            <a:spLocks noGrp="1"/>
          </p:cNvSpPr>
          <p:nvPr>
            <p:ph idx="1"/>
          </p:nvPr>
        </p:nvSpPr>
        <p:spPr/>
        <p:txBody>
          <a:bodyPr/>
          <a:lstStyle/>
          <a:p>
            <a:endParaRPr lang="en-US"/>
          </a:p>
        </p:txBody>
      </p:sp>
      <p:pic>
        <p:nvPicPr>
          <p:cNvPr id="5" name="object 3">
            <a:extLst>
              <a:ext uri="{FF2B5EF4-FFF2-40B4-BE49-F238E27FC236}">
                <a16:creationId xmlns:a16="http://schemas.microsoft.com/office/drawing/2014/main" id="{1D68EFD8-95EF-C999-ADD6-8577FE7DD183}"/>
              </a:ext>
            </a:extLst>
          </p:cNvPr>
          <p:cNvPicPr/>
          <p:nvPr/>
        </p:nvPicPr>
        <p:blipFill>
          <a:blip r:embed="rId2" cstate="print"/>
          <a:stretch>
            <a:fillRect/>
          </a:stretch>
        </p:blipFill>
        <p:spPr>
          <a:xfrm>
            <a:off x="1088137" y="950975"/>
            <a:ext cx="7056881" cy="4089654"/>
          </a:xfrm>
          <a:prstGeom prst="rect">
            <a:avLst/>
          </a:prstGeom>
        </p:spPr>
      </p:pic>
    </p:spTree>
    <p:extLst>
      <p:ext uri="{BB962C8B-B14F-4D97-AF65-F5344CB8AC3E}">
        <p14:creationId xmlns:p14="http://schemas.microsoft.com/office/powerpoint/2010/main" val="992106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C9CE-618B-039A-7B24-5D53E0D88320}"/>
              </a:ext>
            </a:extLst>
          </p:cNvPr>
          <p:cNvSpPr>
            <a:spLocks noGrp="1"/>
          </p:cNvSpPr>
          <p:nvPr>
            <p:ph type="title"/>
          </p:nvPr>
        </p:nvSpPr>
        <p:spPr/>
        <p:txBody>
          <a:bodyPr>
            <a:normAutofit fontScale="90000"/>
          </a:bodyPr>
          <a:lstStyle/>
          <a:p>
            <a:r>
              <a:rPr lang="en-US" dirty="0"/>
              <a:t>The Evolution of GPT3 Family </a:t>
            </a:r>
          </a:p>
        </p:txBody>
      </p:sp>
      <p:pic>
        <p:nvPicPr>
          <p:cNvPr id="1026" name="Picture 2">
            <a:extLst>
              <a:ext uri="{FF2B5EF4-FFF2-40B4-BE49-F238E27FC236}">
                <a16:creationId xmlns:a16="http://schemas.microsoft.com/office/drawing/2014/main" id="{5137B74D-AA65-0E3F-3518-1868F7287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21"/>
          <a:stretch/>
        </p:blipFill>
        <p:spPr bwMode="auto">
          <a:xfrm>
            <a:off x="4998720" y="2108841"/>
            <a:ext cx="3993600" cy="24467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A19F68-4835-646C-9756-0CEDE6EEEA16}"/>
              </a:ext>
            </a:extLst>
          </p:cNvPr>
          <p:cNvSpPr txBox="1"/>
          <p:nvPr/>
        </p:nvSpPr>
        <p:spPr>
          <a:xfrm>
            <a:off x="-1270" y="4671248"/>
            <a:ext cx="9107170" cy="430887"/>
          </a:xfrm>
          <a:prstGeom prst="rect">
            <a:avLst/>
          </a:prstGeom>
          <a:noFill/>
        </p:spPr>
        <p:txBody>
          <a:bodyPr wrap="square">
            <a:spAutoFit/>
          </a:bodyPr>
          <a:lstStyle/>
          <a:p>
            <a:pPr algn="ctr"/>
            <a:r>
              <a:rPr lang="en-US" sz="1050" dirty="0">
                <a:latin typeface="Corbel" panose="020B0503020204020204" pitchFamily="34" charset="0"/>
              </a:rPr>
              <a:t>See this nice blog post by Yao Fu on evolution of various GPT3 models since their initial release in 2020: </a:t>
            </a:r>
            <a:br>
              <a:rPr lang="en-US" sz="1050" dirty="0">
                <a:latin typeface="Corbel" panose="020B0503020204020204" pitchFamily="34" charset="0"/>
              </a:rPr>
            </a:br>
            <a:r>
              <a:rPr lang="en-US" sz="1050" dirty="0">
                <a:latin typeface="Corbel" panose="020B0503020204020204" pitchFamily="34" charset="0"/>
                <a:hlinkClick r:id="rId3"/>
              </a:rPr>
              <a:t>https://yaofu.notion.site/How-does-GPT-Obtain-its-Ability-Tracing-Emergent-Abilities-of-Language-Models-to-their-Sources-b9a57ac0fcf74f30a1ab9e3e36fa1dc1</a:t>
            </a:r>
            <a:r>
              <a:rPr lang="en-US" sz="1050" dirty="0">
                <a:latin typeface="Corbel" panose="020B0503020204020204" pitchFamily="34" charset="0"/>
              </a:rPr>
              <a:t> </a:t>
            </a:r>
          </a:p>
        </p:txBody>
      </p:sp>
      <p:sp>
        <p:nvSpPr>
          <p:cNvPr id="8" name="Content Placeholder 2">
            <a:extLst>
              <a:ext uri="{FF2B5EF4-FFF2-40B4-BE49-F238E27FC236}">
                <a16:creationId xmlns:a16="http://schemas.microsoft.com/office/drawing/2014/main" id="{6F6F5D89-9685-67A4-5C16-F3D089C749B1}"/>
              </a:ext>
            </a:extLst>
          </p:cNvPr>
          <p:cNvSpPr txBox="1">
            <a:spLocks/>
          </p:cNvSpPr>
          <p:nvPr/>
        </p:nvSpPr>
        <p:spPr>
          <a:xfrm>
            <a:off x="-31200" y="1152475"/>
            <a:ext cx="8405580" cy="34164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r>
              <a:rPr lang="en-US" sz="1600" dirty="0"/>
              <a:t>The ability to </a:t>
            </a:r>
            <a:r>
              <a:rPr lang="en-US" sz="1600" dirty="0">
                <a:solidFill>
                  <a:srgbClr val="C00000"/>
                </a:solidFill>
              </a:rPr>
              <a:t>store a large amount of knowledge</a:t>
            </a:r>
            <a:r>
              <a:rPr lang="en-US" sz="1600" dirty="0"/>
              <a:t> is from the </a:t>
            </a:r>
            <a:r>
              <a:rPr lang="en-US" sz="1600" dirty="0">
                <a:solidFill>
                  <a:srgbClr val="C00000"/>
                </a:solidFill>
              </a:rPr>
              <a:t>175B scale</a:t>
            </a:r>
            <a:r>
              <a:rPr lang="en-US" sz="1600" dirty="0"/>
              <a:t>.</a:t>
            </a:r>
          </a:p>
          <a:p>
            <a:endParaRPr lang="en-US" sz="1600" dirty="0"/>
          </a:p>
          <a:p>
            <a:r>
              <a:rPr lang="en-US" sz="1600" dirty="0"/>
              <a:t>The ability to </a:t>
            </a:r>
            <a:r>
              <a:rPr lang="en-US" sz="1600" dirty="0">
                <a:solidFill>
                  <a:srgbClr val="C00000"/>
                </a:solidFill>
              </a:rPr>
              <a:t>generate fluent language</a:t>
            </a:r>
            <a:r>
              <a:rPr lang="en-US" sz="1600" dirty="0"/>
              <a:t> + </a:t>
            </a:r>
            <a:r>
              <a:rPr lang="en-US" sz="1600" dirty="0">
                <a:solidFill>
                  <a:srgbClr val="C00000"/>
                </a:solidFill>
              </a:rPr>
              <a:t>store world knowledge</a:t>
            </a:r>
            <a:r>
              <a:rPr lang="en-US" sz="1600" dirty="0"/>
              <a:t> are from pretraining (</a:t>
            </a:r>
            <a:r>
              <a:rPr lang="en-US" sz="1600" dirty="0" err="1">
                <a:solidFill>
                  <a:srgbClr val="EB5757"/>
                </a:solidFill>
                <a:latin typeface="Consolas" panose="020B0609020204030204" pitchFamily="49" charset="0"/>
                <a:cs typeface="Consolas" panose="020B0609020204030204" pitchFamily="49" charset="0"/>
              </a:rPr>
              <a:t>davinci</a:t>
            </a:r>
            <a:r>
              <a:rPr lang="en-US" sz="1600" dirty="0"/>
              <a:t>)</a:t>
            </a:r>
          </a:p>
          <a:p>
            <a:endParaRPr lang="en-US" sz="1600" dirty="0"/>
          </a:p>
          <a:p>
            <a:r>
              <a:rPr lang="en-US" sz="1600" dirty="0"/>
              <a:t>The ability to perform </a:t>
            </a:r>
            <a:r>
              <a:rPr lang="en-US" sz="1600" dirty="0">
                <a:solidFill>
                  <a:srgbClr val="C00000"/>
                </a:solidFill>
              </a:rPr>
              <a:t>complex reasoning</a:t>
            </a:r>
            <a:r>
              <a:rPr lang="en-US" sz="1600" dirty="0"/>
              <a:t> is likely (?) </a:t>
            </a:r>
            <a:br>
              <a:rPr lang="en-US" sz="1600" dirty="0"/>
            </a:br>
            <a:r>
              <a:rPr lang="en-US" sz="1600" dirty="0"/>
              <a:t>to be from training on code (</a:t>
            </a:r>
            <a:r>
              <a:rPr lang="en-US" sz="1600" dirty="0">
                <a:solidFill>
                  <a:srgbClr val="EB5757"/>
                </a:solidFill>
                <a:latin typeface="Consolas" panose="020B0609020204030204" pitchFamily="49" charset="0"/>
                <a:cs typeface="Consolas" panose="020B0609020204030204" pitchFamily="49" charset="0"/>
              </a:rPr>
              <a:t>code-davinci-002</a:t>
            </a:r>
            <a:r>
              <a:rPr lang="en-US" sz="1600" dirty="0"/>
              <a:t>).</a:t>
            </a:r>
          </a:p>
          <a:p>
            <a:endParaRPr lang="en-US" sz="1600" dirty="0"/>
          </a:p>
          <a:p>
            <a:r>
              <a:rPr lang="en-US" sz="1600" dirty="0"/>
              <a:t>The tendency to generate </a:t>
            </a:r>
            <a:r>
              <a:rPr lang="en-US" sz="1600" dirty="0">
                <a:solidFill>
                  <a:srgbClr val="C00000"/>
                </a:solidFill>
              </a:rPr>
              <a:t>neutral/safe responses </a:t>
            </a:r>
            <a:r>
              <a:rPr lang="en-US" sz="1600" dirty="0"/>
              <a:t>and </a:t>
            </a:r>
            <a:br>
              <a:rPr lang="en-US" sz="1600" dirty="0"/>
            </a:br>
            <a:r>
              <a:rPr lang="en-US" sz="1600" dirty="0">
                <a:solidFill>
                  <a:srgbClr val="C00000"/>
                </a:solidFill>
              </a:rPr>
              <a:t>avoid those outside its knowledge scope </a:t>
            </a:r>
            <a:r>
              <a:rPr lang="en-US" sz="1600" dirty="0"/>
              <a:t>are from </a:t>
            </a:r>
            <a:r>
              <a:rPr lang="en-US" sz="1600" dirty="0">
                <a:solidFill>
                  <a:srgbClr val="C00000"/>
                </a:solidFill>
              </a:rPr>
              <a:t>RLHF</a:t>
            </a:r>
            <a:r>
              <a:rPr lang="en-US" sz="1600" dirty="0"/>
              <a:t>. </a:t>
            </a:r>
          </a:p>
          <a:p>
            <a:endParaRPr lang="en-US" sz="1600" dirty="0"/>
          </a:p>
          <a:p>
            <a:r>
              <a:rPr lang="en-US" sz="1600" dirty="0"/>
              <a:t>It is likely that RLHF </a:t>
            </a:r>
            <a:r>
              <a:rPr lang="en-US" sz="1600" dirty="0">
                <a:solidFill>
                  <a:srgbClr val="C00000"/>
                </a:solidFill>
              </a:rPr>
              <a:t>decreased the model’s in-context </a:t>
            </a:r>
            <a:br>
              <a:rPr lang="en-US" sz="1600" dirty="0">
                <a:solidFill>
                  <a:srgbClr val="C00000"/>
                </a:solidFill>
              </a:rPr>
            </a:br>
            <a:r>
              <a:rPr lang="en-US" sz="1600" dirty="0">
                <a:solidFill>
                  <a:srgbClr val="C00000"/>
                </a:solidFill>
              </a:rPr>
              <a:t>learning ability (alignment tax)</a:t>
            </a:r>
            <a:r>
              <a:rPr lang="en-US" sz="1600" dirty="0"/>
              <a:t> but </a:t>
            </a:r>
            <a:r>
              <a:rPr lang="en-US" sz="1600" dirty="0">
                <a:solidFill>
                  <a:srgbClr val="C00000"/>
                </a:solidFill>
              </a:rPr>
              <a:t>increased its </a:t>
            </a:r>
            <a:br>
              <a:rPr lang="en-US" sz="1600" dirty="0">
                <a:solidFill>
                  <a:srgbClr val="C00000"/>
                </a:solidFill>
              </a:rPr>
            </a:br>
            <a:r>
              <a:rPr lang="en-US" sz="1600" dirty="0">
                <a:solidFill>
                  <a:srgbClr val="C00000"/>
                </a:solidFill>
              </a:rPr>
              <a:t>zero-shot ability</a:t>
            </a:r>
            <a:r>
              <a:rPr lang="en-US" sz="1600" dirty="0"/>
              <a:t>.</a:t>
            </a:r>
          </a:p>
          <a:p>
            <a:pPr marL="114300" indent="0">
              <a:buNone/>
            </a:pPr>
            <a:endParaRPr lang="en-US" sz="1600" dirty="0"/>
          </a:p>
        </p:txBody>
      </p:sp>
    </p:spTree>
    <p:extLst>
      <p:ext uri="{BB962C8B-B14F-4D97-AF65-F5344CB8AC3E}">
        <p14:creationId xmlns:p14="http://schemas.microsoft.com/office/powerpoint/2010/main" val="378839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fontScale="90000"/>
          </a:bodyPr>
          <a:lstStyle/>
          <a:p>
            <a:r>
              <a:rPr lang="en-US" dirty="0"/>
              <a:t>Summary Thus Far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idx="1"/>
          </p:nvPr>
        </p:nvSpPr>
        <p:spPr/>
        <p:txBody>
          <a:bodyPr>
            <a:normAutofit lnSpcReduction="10000"/>
          </a:bodyPr>
          <a:lstStyle/>
          <a:p>
            <a:r>
              <a:rPr lang="en-US" dirty="0"/>
              <a:t>RLHF: </a:t>
            </a:r>
          </a:p>
          <a:p>
            <a:pPr lvl="1"/>
            <a:r>
              <a:rPr lang="en-US" dirty="0"/>
              <a:t>Motivation: supervised fine-tuning unlikely to work for creative generation where there is no one ground truth. </a:t>
            </a:r>
          </a:p>
          <a:p>
            <a:pPr lvl="1"/>
            <a:r>
              <a:rPr lang="en-US" dirty="0"/>
              <a:t>Uses 2 models: one for modeling human preferences and another one for generation </a:t>
            </a:r>
          </a:p>
          <a:p>
            <a:pPr lvl="1"/>
            <a:r>
              <a:rPr lang="en-US" dirty="0"/>
              <a:t>Reward model is trained via ranking ratings from human annotators </a:t>
            </a:r>
          </a:p>
          <a:p>
            <a:endParaRPr lang="en-US" dirty="0"/>
          </a:p>
          <a:p>
            <a:r>
              <a:rPr lang="en-US" dirty="0"/>
              <a:t>RLHF is still a very underexplored and fast-moving area: by the next lecture (2024)  these slides may look completely different!</a:t>
            </a:r>
          </a:p>
          <a:p>
            <a:endParaRPr lang="en-US" dirty="0"/>
          </a:p>
          <a:p>
            <a:r>
              <a:rPr lang="en-US" dirty="0"/>
              <a:t>Limitations: </a:t>
            </a:r>
          </a:p>
          <a:p>
            <a:pPr lvl="1"/>
            <a:r>
              <a:rPr lang="en-US" dirty="0">
                <a:solidFill>
                  <a:srgbClr val="C00000"/>
                </a:solidFill>
              </a:rPr>
              <a:t>RL can be tricky to get right </a:t>
            </a:r>
          </a:p>
          <a:p>
            <a:pPr lvl="1"/>
            <a:r>
              <a:rPr lang="en-US" dirty="0">
                <a:solidFill>
                  <a:srgbClr val="C00000"/>
                </a:solidFill>
              </a:rPr>
              <a:t>Training a good reward might require a lot of annotations </a:t>
            </a:r>
          </a:p>
          <a:p>
            <a:pPr lvl="1"/>
            <a:endParaRPr lang="en-US" dirty="0"/>
          </a:p>
          <a:p>
            <a:pPr lvl="1"/>
            <a:endParaRPr lang="en-US" dirty="0"/>
          </a:p>
          <a:p>
            <a:endParaRPr lang="en-US" dirty="0"/>
          </a:p>
        </p:txBody>
      </p:sp>
      <p:sp>
        <p:nvSpPr>
          <p:cNvPr id="4" name="TextBox 3">
            <a:extLst>
              <a:ext uri="{FF2B5EF4-FFF2-40B4-BE49-F238E27FC236}">
                <a16:creationId xmlns:a16="http://schemas.microsoft.com/office/drawing/2014/main" id="{03FC25B4-370B-1680-0161-C56599C4B046}"/>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402945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79C3-6694-E211-D2C4-03FE05734AC0}"/>
              </a:ext>
            </a:extLst>
          </p:cNvPr>
          <p:cNvSpPr>
            <a:spLocks noGrp="1"/>
          </p:cNvSpPr>
          <p:nvPr>
            <p:ph type="title"/>
          </p:nvPr>
        </p:nvSpPr>
        <p:spPr/>
        <p:txBody>
          <a:bodyPr>
            <a:normAutofit fontScale="90000"/>
          </a:bodyPr>
          <a:lstStyle/>
          <a:p>
            <a:r>
              <a:rPr lang="en-US" dirty="0"/>
              <a:t>Notable Instruction-Tuned/RLHF-ed Models </a:t>
            </a:r>
          </a:p>
        </p:txBody>
      </p:sp>
      <p:sp>
        <p:nvSpPr>
          <p:cNvPr id="3" name="Content Placeholder 2">
            <a:extLst>
              <a:ext uri="{FF2B5EF4-FFF2-40B4-BE49-F238E27FC236}">
                <a16:creationId xmlns:a16="http://schemas.microsoft.com/office/drawing/2014/main" id="{8F1C62E8-01FB-871A-672F-7B6787BC9E6B}"/>
              </a:ext>
            </a:extLst>
          </p:cNvPr>
          <p:cNvSpPr>
            <a:spLocks noGrp="1"/>
          </p:cNvSpPr>
          <p:nvPr>
            <p:ph idx="1"/>
          </p:nvPr>
        </p:nvSpPr>
        <p:spPr>
          <a:xfrm>
            <a:off x="311700" y="1152475"/>
            <a:ext cx="8520600" cy="3846908"/>
          </a:xfrm>
        </p:spPr>
        <p:txBody>
          <a:bodyPr>
            <a:normAutofit/>
          </a:bodyPr>
          <a:lstStyle/>
          <a:p>
            <a:pPr marL="114300" indent="0">
              <a:buNone/>
            </a:pPr>
            <a:r>
              <a:rPr lang="en-US" b="1" dirty="0"/>
              <a:t>Open: </a:t>
            </a:r>
          </a:p>
          <a:p>
            <a:r>
              <a:rPr lang="en-US" dirty="0"/>
              <a:t>FLAN-T5 (20B) — (Chung et al. 2022) </a:t>
            </a:r>
          </a:p>
          <a:p>
            <a:r>
              <a:rPr lang="en-US" dirty="0"/>
              <a:t>OPT-IML (6B, 175B) — (</a:t>
            </a:r>
            <a:r>
              <a:rPr lang="en-US" dirty="0" err="1"/>
              <a:t>Iyer</a:t>
            </a:r>
            <a:r>
              <a:rPr lang="en-US" dirty="0"/>
              <a:t> et al. 2022)</a:t>
            </a:r>
          </a:p>
          <a:p>
            <a:r>
              <a:rPr lang="en-US" dirty="0"/>
              <a:t>BLOOM-Z — (</a:t>
            </a:r>
            <a:r>
              <a:rPr lang="en-US" dirty="0" err="1"/>
              <a:t>Huggingface</a:t>
            </a:r>
            <a:r>
              <a:rPr lang="en-US" dirty="0"/>
              <a:t>)</a:t>
            </a:r>
          </a:p>
          <a:p>
            <a:r>
              <a:rPr lang="en-US" dirty="0"/>
              <a:t>T0 (11B) — (</a:t>
            </a:r>
            <a:r>
              <a:rPr lang="en-US" dirty="0" err="1"/>
              <a:t>Sanh</a:t>
            </a:r>
            <a:r>
              <a:rPr lang="en-US" dirty="0"/>
              <a:t> et al. 2022)</a:t>
            </a:r>
          </a:p>
          <a:p>
            <a:r>
              <a:rPr lang="en-US" dirty="0"/>
              <a:t>Tk-Instruct (11B) — (Wang et al. 2022) </a:t>
            </a:r>
          </a:p>
          <a:p>
            <a:endParaRPr lang="en-US" dirty="0"/>
          </a:p>
          <a:p>
            <a:pPr marL="114300" indent="0">
              <a:buNone/>
            </a:pPr>
            <a:r>
              <a:rPr lang="en-US" b="1" dirty="0"/>
              <a:t>Closed (accessible via API): </a:t>
            </a:r>
          </a:p>
          <a:p>
            <a:r>
              <a:rPr lang="en-US" dirty="0"/>
              <a:t>GPT3.5 (175 B) — (Ouyang et al. 2022)</a:t>
            </a:r>
          </a:p>
          <a:p>
            <a:r>
              <a:rPr lang="en-US" dirty="0"/>
              <a:t>Claude — Anthropic </a:t>
            </a:r>
          </a:p>
          <a:p>
            <a:r>
              <a:rPr lang="en-US" dirty="0"/>
              <a:t>BARD — Google </a:t>
            </a:r>
          </a:p>
          <a:p>
            <a:endParaRPr lang="en-US" dirty="0"/>
          </a:p>
          <a:p>
            <a:endParaRPr lang="en-US" dirty="0"/>
          </a:p>
        </p:txBody>
      </p:sp>
    </p:spTree>
    <p:extLst>
      <p:ext uri="{BB962C8B-B14F-4D97-AF65-F5344CB8AC3E}">
        <p14:creationId xmlns:p14="http://schemas.microsoft.com/office/powerpoint/2010/main" val="2206274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57F5-27B9-EDB7-85C1-D9E2490BE1C9}"/>
              </a:ext>
            </a:extLst>
          </p:cNvPr>
          <p:cNvSpPr>
            <a:spLocks noGrp="1"/>
          </p:cNvSpPr>
          <p:nvPr>
            <p:ph type="title"/>
          </p:nvPr>
        </p:nvSpPr>
        <p:spPr/>
        <p:txBody>
          <a:bodyPr>
            <a:normAutofit fontScale="90000"/>
          </a:bodyPr>
          <a:lstStyle/>
          <a:p>
            <a:r>
              <a:rPr lang="en-US" dirty="0"/>
              <a:t>RLHF for </a:t>
            </a:r>
            <a:r>
              <a:rPr lang="en-US" dirty="0" err="1"/>
              <a:t>ChatBots</a:t>
            </a:r>
            <a:r>
              <a:rPr lang="en-US" dirty="0"/>
              <a:t> </a:t>
            </a:r>
            <a:br>
              <a:rPr lang="en-US" dirty="0"/>
            </a:br>
            <a:endParaRPr lang="en-US" dirty="0"/>
          </a:p>
        </p:txBody>
      </p:sp>
      <p:sp>
        <p:nvSpPr>
          <p:cNvPr id="8" name="TextBox 7">
            <a:extLst>
              <a:ext uri="{FF2B5EF4-FFF2-40B4-BE49-F238E27FC236}">
                <a16:creationId xmlns:a16="http://schemas.microsoft.com/office/drawing/2014/main" id="{0DAB084F-9DFD-89CF-D831-010C5ADD1724}"/>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10" name="Content Placeholder 9">
            <a:extLst>
              <a:ext uri="{FF2B5EF4-FFF2-40B4-BE49-F238E27FC236}">
                <a16:creationId xmlns:a16="http://schemas.microsoft.com/office/drawing/2014/main" id="{3F6EE625-D2D4-92F9-5A33-E594753B4F23}"/>
              </a:ext>
            </a:extLst>
          </p:cNvPr>
          <p:cNvSpPr>
            <a:spLocks noGrp="1"/>
          </p:cNvSpPr>
          <p:nvPr>
            <p:ph idx="1"/>
          </p:nvPr>
        </p:nvSpPr>
        <p:spPr>
          <a:xfrm>
            <a:off x="132798" y="1172353"/>
            <a:ext cx="2928454" cy="3416400"/>
          </a:xfrm>
        </p:spPr>
        <p:txBody>
          <a:bodyPr/>
          <a:lstStyle/>
          <a:p>
            <a:r>
              <a:rPr lang="en-US" dirty="0" err="1"/>
              <a:t>Anthropic’s</a:t>
            </a:r>
            <a:r>
              <a:rPr lang="en-US" dirty="0"/>
              <a:t> interface </a:t>
            </a:r>
            <a:br>
              <a:rPr lang="en-US" dirty="0"/>
            </a:br>
            <a:r>
              <a:rPr lang="en-US" dirty="0"/>
              <a:t>for annotating human feedback. </a:t>
            </a:r>
          </a:p>
          <a:p>
            <a:endParaRPr lang="en-US" dirty="0"/>
          </a:p>
          <a:p>
            <a:r>
              <a:rPr lang="en-US" dirty="0"/>
              <a:t>The interface is inherently chatbot-like </a:t>
            </a:r>
          </a:p>
        </p:txBody>
      </p:sp>
      <p:pic>
        <p:nvPicPr>
          <p:cNvPr id="11" name="Content Placeholder 4" descr="Graphical user interface, application, Teams&#10;&#10;Description automatically generated">
            <a:extLst>
              <a:ext uri="{FF2B5EF4-FFF2-40B4-BE49-F238E27FC236}">
                <a16:creationId xmlns:a16="http://schemas.microsoft.com/office/drawing/2014/main" id="{67AFE479-9C22-280A-49FB-7F73A74AEA32}"/>
              </a:ext>
            </a:extLst>
          </p:cNvPr>
          <p:cNvPicPr>
            <a:picLocks noChangeAspect="1"/>
          </p:cNvPicPr>
          <p:nvPr/>
        </p:nvPicPr>
        <p:blipFill>
          <a:blip r:embed="rId3"/>
          <a:stretch>
            <a:fillRect/>
          </a:stretch>
        </p:blipFill>
        <p:spPr>
          <a:xfrm>
            <a:off x="2936587" y="514991"/>
            <a:ext cx="6054229" cy="4412648"/>
          </a:xfrm>
          <a:prstGeom prst="rect">
            <a:avLst/>
          </a:prstGeom>
          <a:noFill/>
          <a:ln>
            <a:noFill/>
          </a:ln>
        </p:spPr>
      </p:pic>
    </p:spTree>
    <p:extLst>
      <p:ext uri="{BB962C8B-B14F-4D97-AF65-F5344CB8AC3E}">
        <p14:creationId xmlns:p14="http://schemas.microsoft.com/office/powerpoint/2010/main" val="712733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6B59-1062-4A28-CB75-1801A845C21E}"/>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ChatGPT:</a:t>
            </a:r>
            <a:r>
              <a:rPr lang="en-US" sz="2800" spc="30" dirty="0">
                <a:latin typeface="Corbel" panose="020B0503020204020204" pitchFamily="34" charset="0"/>
                <a:cs typeface="Calibri"/>
              </a:rPr>
              <a:t> </a:t>
            </a:r>
            <a:r>
              <a:rPr lang="en-US" sz="2800" spc="-4" dirty="0">
                <a:latin typeface="Corbel" panose="020B0503020204020204" pitchFamily="34" charset="0"/>
                <a:cs typeface="Calibri"/>
              </a:rPr>
              <a:t>Instruction</a:t>
            </a:r>
            <a:r>
              <a:rPr lang="en-US" sz="2800" spc="19" dirty="0">
                <a:latin typeface="Corbel" panose="020B0503020204020204" pitchFamily="34" charset="0"/>
                <a:cs typeface="Calibri"/>
              </a:rPr>
              <a:t> </a:t>
            </a:r>
            <a:r>
              <a:rPr lang="en-US" sz="2800" spc="-4" dirty="0">
                <a:latin typeface="Corbel" panose="020B0503020204020204" pitchFamily="34" charset="0"/>
                <a:cs typeface="Calibri"/>
              </a:rPr>
              <a:t>Finetuning</a:t>
            </a:r>
            <a:r>
              <a:rPr lang="en-US" sz="2800" spc="30"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for</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Dialog</a:t>
            </a:r>
            <a:r>
              <a:rPr lang="en-US" sz="2800" spc="15" dirty="0">
                <a:latin typeface="Corbel" panose="020B0503020204020204" pitchFamily="34" charset="0"/>
                <a:cs typeface="Calibri"/>
              </a:rPr>
              <a:t> </a:t>
            </a:r>
            <a:r>
              <a:rPr lang="en-US" sz="2800" dirty="0">
                <a:latin typeface="Corbel" panose="020B0503020204020204" pitchFamily="34" charset="0"/>
                <a:cs typeface="Calibri"/>
              </a:rPr>
              <a:t>Agents</a:t>
            </a:r>
            <a:endParaRPr lang="en-US" dirty="0"/>
          </a:p>
        </p:txBody>
      </p:sp>
      <p:sp>
        <p:nvSpPr>
          <p:cNvPr id="3" name="Content Placeholder 2">
            <a:extLst>
              <a:ext uri="{FF2B5EF4-FFF2-40B4-BE49-F238E27FC236}">
                <a16:creationId xmlns:a16="http://schemas.microsoft.com/office/drawing/2014/main" id="{36092343-BC3F-AB33-38DF-BF9BFDFB88F2}"/>
              </a:ext>
            </a:extLst>
          </p:cNvPr>
          <p:cNvSpPr>
            <a:spLocks noGrp="1"/>
          </p:cNvSpPr>
          <p:nvPr>
            <p:ph idx="1"/>
          </p:nvPr>
        </p:nvSpPr>
        <p:spPr>
          <a:xfrm>
            <a:off x="60960" y="1152475"/>
            <a:ext cx="8930640" cy="3416400"/>
          </a:xfrm>
        </p:spPr>
        <p:txBody>
          <a:bodyPr>
            <a:normAutofit lnSpcReduction="10000"/>
          </a:bodyPr>
          <a:lstStyle/>
          <a:p>
            <a:r>
              <a:rPr lang="en-US" dirty="0"/>
              <a:t>Opaque about their details. Quotes from their blog post: </a:t>
            </a:r>
          </a:p>
          <a:p>
            <a:pPr lvl="1"/>
            <a:r>
              <a:rPr lang="en-US" dirty="0"/>
              <a:t>“We trained an </a:t>
            </a:r>
            <a:r>
              <a:rPr lang="en-US" dirty="0">
                <a:highlight>
                  <a:srgbClr val="FFFF00"/>
                </a:highlight>
              </a:rPr>
              <a:t>initial model using supervised fine-tuning</a:t>
            </a:r>
            <a:r>
              <a:rPr lang="en-US" dirty="0"/>
              <a:t>: human AI trainers provided conversations in which they played both sides—the user and an AI assistant.”</a:t>
            </a:r>
          </a:p>
          <a:p>
            <a:pPr lvl="1"/>
            <a:r>
              <a:rPr lang="en-US" dirty="0"/>
              <a:t>“We gave the [human] trainers access to model-written suggestions to help them compose their responses.”</a:t>
            </a:r>
          </a:p>
          <a:p>
            <a:pPr lvl="1"/>
            <a:r>
              <a:rPr lang="en-US" dirty="0"/>
              <a:t>“We mixed this </a:t>
            </a:r>
            <a:r>
              <a:rPr lang="en-US" dirty="0">
                <a:highlight>
                  <a:srgbClr val="FFFF00"/>
                </a:highlight>
              </a:rPr>
              <a:t>new dialogue dataset </a:t>
            </a:r>
            <a:r>
              <a:rPr lang="en-US" dirty="0"/>
              <a:t>with the </a:t>
            </a:r>
            <a:r>
              <a:rPr lang="en-US" dirty="0" err="1"/>
              <a:t>InstructGPT</a:t>
            </a:r>
            <a:r>
              <a:rPr lang="en-US" dirty="0"/>
              <a:t> dataset, which we transformed into a dialogue format.”</a:t>
            </a:r>
          </a:p>
          <a:p>
            <a:pPr lvl="1"/>
            <a:r>
              <a:rPr lang="en-US" dirty="0"/>
              <a:t>“To create a reward model for reinforcement learning, we needed to collect comparison data, which consisted </a:t>
            </a:r>
            <a:r>
              <a:rPr lang="en-US" dirty="0">
                <a:highlight>
                  <a:srgbClr val="FFFF00"/>
                </a:highlight>
              </a:rPr>
              <a:t>of two or more model responses ranked by quality</a:t>
            </a:r>
            <a:r>
              <a:rPr lang="en-US" dirty="0"/>
              <a:t>. To collect this data, we took conversations that AI trainers had with the chatbot. We randomly selected a model-written message, sampled several alternative completions, and </a:t>
            </a:r>
            <a:r>
              <a:rPr lang="en-US" dirty="0">
                <a:highlight>
                  <a:srgbClr val="FFFF00"/>
                </a:highlight>
              </a:rPr>
              <a:t>had AI trainers rank them</a:t>
            </a:r>
            <a:r>
              <a:rPr lang="en-US" dirty="0"/>
              <a:t>.”</a:t>
            </a:r>
          </a:p>
          <a:p>
            <a:pPr lvl="1"/>
            <a:r>
              <a:rPr lang="en-US" dirty="0"/>
              <a:t>“Using these reward models, we can fine-tune the model using </a:t>
            </a:r>
            <a:r>
              <a:rPr lang="en-US" dirty="0">
                <a:highlight>
                  <a:srgbClr val="FFFF00"/>
                </a:highlight>
              </a:rPr>
              <a:t>Proximal Policy Optimization</a:t>
            </a:r>
            <a:r>
              <a:rPr lang="en-US" dirty="0"/>
              <a:t>. We performed several iterations of this process.”</a:t>
            </a:r>
          </a:p>
        </p:txBody>
      </p:sp>
      <p:sp>
        <p:nvSpPr>
          <p:cNvPr id="4" name="object 7">
            <a:extLst>
              <a:ext uri="{FF2B5EF4-FFF2-40B4-BE49-F238E27FC236}">
                <a16:creationId xmlns:a16="http://schemas.microsoft.com/office/drawing/2014/main" id="{6BBF967C-988A-C7F7-ED05-613970DA0585}"/>
              </a:ext>
            </a:extLst>
          </p:cNvPr>
          <p:cNvSpPr txBox="1"/>
          <p:nvPr/>
        </p:nvSpPr>
        <p:spPr>
          <a:xfrm>
            <a:off x="5678191" y="4855501"/>
            <a:ext cx="3154109" cy="179536"/>
          </a:xfrm>
          <a:prstGeom prst="rect">
            <a:avLst/>
          </a:prstGeom>
        </p:spPr>
        <p:txBody>
          <a:bodyPr vert="horz" wrap="square" lIns="0" tIns="0" rIns="0" bIns="0" rtlCol="0">
            <a:spAutoFit/>
          </a:bodyPr>
          <a:lstStyle/>
          <a:p>
            <a:pPr marL="9525">
              <a:lnSpc>
                <a:spcPts val="1358"/>
              </a:lnSpc>
            </a:pPr>
            <a:r>
              <a:rPr sz="1350" u="sng" spc="-8" dirty="0">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758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idx="1"/>
          </p:nvPr>
        </p:nvSpPr>
        <p:spPr/>
        <p:txBody>
          <a:bodyPr/>
          <a:lstStyle/>
          <a:p>
            <a:r>
              <a:rPr lang="en-US" dirty="0"/>
              <a:t>Can be quite tricky to get right … </a:t>
            </a:r>
          </a:p>
        </p:txBody>
      </p:sp>
      <p:pic>
        <p:nvPicPr>
          <p:cNvPr id="5" name="Picture 4" descr="Text&#10;&#10;Description automatically generated with low confidence">
            <a:extLst>
              <a:ext uri="{FF2B5EF4-FFF2-40B4-BE49-F238E27FC236}">
                <a16:creationId xmlns:a16="http://schemas.microsoft.com/office/drawing/2014/main" id="{BAEA189A-CFE7-11A4-2C65-5F6E78EC5A6E}"/>
              </a:ext>
            </a:extLst>
          </p:cNvPr>
          <p:cNvPicPr>
            <a:picLocks noChangeAspect="1"/>
          </p:cNvPicPr>
          <p:nvPr/>
        </p:nvPicPr>
        <p:blipFill>
          <a:blip r:embed="rId2"/>
          <a:stretch>
            <a:fillRect/>
          </a:stretch>
        </p:blipFill>
        <p:spPr>
          <a:xfrm>
            <a:off x="685800" y="2233236"/>
            <a:ext cx="7772400" cy="1188137"/>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DE8B69C3-A0FA-BE24-DC54-AF2FCA863D03}"/>
              </a:ext>
            </a:extLst>
          </p:cNvPr>
          <p:cNvSpPr txBox="1"/>
          <p:nvPr/>
        </p:nvSpPr>
        <p:spPr>
          <a:xfrm>
            <a:off x="556592" y="4045655"/>
            <a:ext cx="7901608" cy="307777"/>
          </a:xfrm>
          <a:prstGeom prst="rect">
            <a:avLst/>
          </a:prstGeom>
          <a:noFill/>
        </p:spPr>
        <p:txBody>
          <a:bodyPr wrap="square">
            <a:spAutoFit/>
          </a:bodyPr>
          <a:lstStyle/>
          <a:p>
            <a:pPr algn="ctr"/>
            <a:r>
              <a:rPr lang="en-US" dirty="0">
                <a:hlinkClick r:id="rId3"/>
              </a:rPr>
              <a:t>https://iclr-blog-track.github.io/2022/03/25/ppo-implementation-details/</a:t>
            </a:r>
            <a:r>
              <a:rPr lang="en-US" dirty="0"/>
              <a:t> </a:t>
            </a:r>
          </a:p>
        </p:txBody>
      </p:sp>
    </p:spTree>
    <p:extLst>
      <p:ext uri="{BB962C8B-B14F-4D97-AF65-F5344CB8AC3E}">
        <p14:creationId xmlns:p14="http://schemas.microsoft.com/office/powerpoint/2010/main" val="3379762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GPT-3 </a:t>
            </a:r>
          </a:p>
          <a:p>
            <a:pPr>
              <a:lnSpc>
                <a:spcPct val="150000"/>
              </a:lnSpc>
            </a:pPr>
            <a:r>
              <a:rPr lang="en-US" dirty="0">
                <a:latin typeface="Corbel" panose="020B0503020204020204" pitchFamily="34" charset="0"/>
              </a:rPr>
              <a:t>Adam</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13560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idx="1"/>
          </p:nvPr>
        </p:nvSpPr>
        <p:spPr>
          <a:xfrm>
            <a:off x="311700" y="933816"/>
            <a:ext cx="8520600" cy="3416400"/>
          </a:xfrm>
        </p:spPr>
        <p:txBody>
          <a:bodyPr/>
          <a:lstStyle/>
          <a:p>
            <a:r>
              <a:rPr lang="en-US" sz="1800" spc="-4" dirty="0">
                <a:latin typeface="Corbel" panose="020B0503020204020204" pitchFamily="34" charset="0"/>
                <a:cs typeface="Calibri"/>
              </a:rPr>
              <a:t>”Reward hacking” is a common problem in RL</a:t>
            </a:r>
            <a:endParaRPr lang="en-US" dirty="0"/>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dirty="0">
                <a:solidFill>
                  <a:srgbClr val="007B92"/>
                </a:solidFill>
                <a:uFill>
                  <a:solidFill>
                    <a:srgbClr val="007B92"/>
                  </a:solidFill>
                </a:uFill>
                <a:latin typeface="Corbel" panose="020B0503020204020204" pitchFamily="34" charset="0"/>
                <a:cs typeface="Calibri"/>
              </a:rPr>
              <a:t>[</a:t>
            </a:r>
            <a:r>
              <a:rPr sz="1500" u="sng" spc="-4" dirty="0">
                <a:solidFill>
                  <a:srgbClr val="007B92"/>
                </a:solidFill>
                <a:uFill>
                  <a:solidFill>
                    <a:srgbClr val="007B92"/>
                  </a:solidFill>
                </a:uFill>
                <a:latin typeface="Corbel" panose="020B0503020204020204" pitchFamily="34" charset="0"/>
                <a:cs typeface="Calibri"/>
              </a:rPr>
              <a:t>https://openai.com/blog/faulty-reward-functions/</a:t>
            </a:r>
            <a:r>
              <a:rPr lang="en-US" sz="1500" u="sng" spc="-4" dirty="0">
                <a:solidFill>
                  <a:srgbClr val="007B92"/>
                </a:solidFill>
                <a:uFill>
                  <a:solidFill>
                    <a:srgbClr val="007B92"/>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a:t>
            </a:r>
            <a:r>
              <a:rPr lang="en-US" dirty="0">
                <a:solidFill>
                  <a:srgbClr val="595959"/>
                </a:solidFill>
                <a:latin typeface="Corbel"/>
                <a:cs typeface="Arial"/>
                <a:hlinkClick r:id="rId5"/>
              </a:rPr>
              <a:t>Concrete Problems in AI Safety, 2016</a:t>
            </a:r>
            <a:r>
              <a:rPr lang="en-US" dirty="0">
                <a:solidFill>
                  <a:srgbClr val="595959"/>
                </a:solidFill>
                <a:latin typeface="Corbel"/>
                <a:cs typeface="Arial"/>
              </a:rPr>
              <a:t>]</a:t>
            </a:r>
            <a:endParaRPr lang="en-US" dirty="0"/>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35969" y="1334730"/>
            <a:ext cx="5912017" cy="3325509"/>
          </a:xfrm>
          <a:prstGeom prst="rect">
            <a:avLst/>
          </a:prstGeom>
        </p:spPr>
      </p:pic>
      <p:sp>
        <p:nvSpPr>
          <p:cNvPr id="8" name="TextBox 7">
            <a:extLst>
              <a:ext uri="{FF2B5EF4-FFF2-40B4-BE49-F238E27FC236}">
                <a16:creationId xmlns:a16="http://schemas.microsoft.com/office/drawing/2014/main" id="{04EE3EFA-55AD-E926-4394-290D4EA53879}"/>
              </a:ext>
            </a:extLst>
          </p:cNvPr>
          <p:cNvSpPr txBox="1"/>
          <p:nvPr/>
        </p:nvSpPr>
        <p:spPr>
          <a:xfrm>
            <a:off x="4860235" y="135003"/>
            <a:ext cx="4142961" cy="7066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Open question: will reward hacking go away with enough scale? 🤔</a:t>
            </a:r>
            <a:endParaRPr lang="fa-IR" sz="2000" dirty="0">
              <a:latin typeface="Corbel" panose="020B0503020204020204" pitchFamily="34" charset="0"/>
              <a:cs typeface="Cambria Math"/>
            </a:endParaRPr>
          </a:p>
        </p:txBody>
      </p:sp>
    </p:spTree>
    <p:extLst>
      <p:ext uri="{BB962C8B-B14F-4D97-AF65-F5344CB8AC3E}">
        <p14:creationId xmlns:p14="http://schemas.microsoft.com/office/powerpoint/2010/main" val="40590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idx="1"/>
          </p:nvPr>
        </p:nvSpPr>
        <p:spPr>
          <a:xfrm>
            <a:off x="311700" y="1152475"/>
            <a:ext cx="4108734" cy="3416400"/>
          </a:xfrm>
        </p:spPr>
        <p:txBody>
          <a:bodyPr/>
          <a:lstStyle/>
          <a:p>
            <a:r>
              <a:rPr lang="en-US" dirty="0"/>
              <a:t>Regularizing reward model is a delicate dance balancing: </a:t>
            </a:r>
          </a:p>
          <a:p>
            <a:pPr lvl="1"/>
            <a:r>
              <a:rPr lang="en-US" dirty="0"/>
              <a:t>Distance to the prior </a:t>
            </a:r>
          </a:p>
          <a:p>
            <a:pPr lvl="1"/>
            <a:r>
              <a:rPr lang="en-US" dirty="0"/>
              <a:t>Following human preferences  </a:t>
            </a:r>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dirty="0">
                <a:latin typeface="Corbel" panose="020B0503020204020204" pitchFamily="34" charset="0"/>
                <a:cs typeface="Arial MT"/>
              </a:rPr>
              <a:t>Reward</a:t>
            </a:r>
            <a:r>
              <a:rPr lang="en-US" sz="1800" spc="-11" dirty="0">
                <a:latin typeface="Corbel" panose="020B0503020204020204" pitchFamily="34" charset="0"/>
                <a:cs typeface="Arial MT"/>
              </a:rPr>
              <a:t> </a:t>
            </a:r>
            <a:r>
              <a:rPr lang="en-US" sz="1800" spc="-4" dirty="0">
                <a:latin typeface="Corbel" panose="020B0503020204020204" pitchFamily="34" charset="0"/>
                <a:cs typeface="Arial MT"/>
              </a:rPr>
              <a:t>model</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over-optimization</a:t>
            </a:r>
            <a:endParaRPr sz="1800" dirty="0">
              <a:latin typeface="Corbel" panose="020B0503020204020204" pitchFamily="34" charset="0"/>
              <a:cs typeface="Arial MT"/>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Laws for Reward Model Overoptimization,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2633961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fontScale="90000"/>
          </a:bodyPr>
          <a:lstStyle/>
          <a:p>
            <a:r>
              <a:rPr lang="en-US" dirty="0"/>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idx="1"/>
          </p:nvPr>
        </p:nvSpPr>
        <p:spPr>
          <a:xfrm>
            <a:off x="311700" y="1152475"/>
            <a:ext cx="8520600" cy="3817090"/>
          </a:xfrm>
        </p:spPr>
        <p:txBody>
          <a:bodyPr>
            <a:normAutofit/>
          </a:bodyPr>
          <a:lstStyle/>
          <a:p>
            <a:r>
              <a:rPr lang="en-US" b="1" dirty="0"/>
              <a:t>Rumor: </a:t>
            </a:r>
            <a:r>
              <a:rPr lang="en-US" dirty="0"/>
              <a:t>human feedback done for supervising ChatGPT is in the order of $1M</a:t>
            </a:r>
          </a:p>
          <a:p>
            <a:r>
              <a:rPr lang="en-US" b="1" dirty="0"/>
              <a:t>Idea: </a:t>
            </a:r>
            <a:r>
              <a:rPr lang="en-US" dirty="0"/>
              <a:t>Use LMs to generate data for aligning them with intents. </a:t>
            </a:r>
          </a:p>
          <a:p>
            <a:pPr lvl="1"/>
            <a:endParaRPr lang="en-US" b="1" dirty="0"/>
          </a:p>
          <a:p>
            <a:pPr lvl="1"/>
            <a:r>
              <a:rPr lang="en-US" b="1" dirty="0"/>
              <a:t>Self-Instruct </a:t>
            </a:r>
            <a:r>
              <a:rPr lang="en-US" dirty="0"/>
              <a:t>[</a:t>
            </a:r>
            <a:r>
              <a:rPr lang="en-US" dirty="0">
                <a:hlinkClick r:id="rId3"/>
              </a:rPr>
              <a:t>Wang et al. 2022</a:t>
            </a:r>
            <a:r>
              <a:rPr lang="en-US" dirty="0"/>
              <a:t>] </a:t>
            </a:r>
          </a:p>
          <a:p>
            <a:pPr lvl="2"/>
            <a:r>
              <a:rPr lang="en-US" dirty="0"/>
              <a:t>Uses </a:t>
            </a:r>
            <a:r>
              <a:rPr lang="en-US" b="1" dirty="0"/>
              <a:t>vanilla </a:t>
            </a:r>
            <a:r>
              <a:rPr lang="en-US" dirty="0"/>
              <a:t>(not aligned)</a:t>
            </a:r>
            <a:r>
              <a:rPr lang="en-US" b="1" dirty="0"/>
              <a:t> </a:t>
            </a:r>
            <a:r>
              <a:rPr lang="en-US" dirty="0"/>
              <a:t>LMs to generate data </a:t>
            </a:r>
          </a:p>
          <a:p>
            <a:pPr lvl="2"/>
            <a:r>
              <a:rPr lang="en-US" dirty="0"/>
              <a:t>That can then be used for instructing itself. </a:t>
            </a:r>
          </a:p>
          <a:p>
            <a:pPr marL="114300" indent="0">
              <a:buNone/>
            </a:pPr>
            <a:endParaRPr lang="en-US" dirty="0"/>
          </a:p>
          <a:p>
            <a:r>
              <a:rPr lang="en-US" dirty="0"/>
              <a:t>More related work: </a:t>
            </a:r>
          </a:p>
          <a:p>
            <a:pPr lvl="1"/>
            <a:r>
              <a:rPr lang="en-US" dirty="0">
                <a:latin typeface="Corbel" panose="020B0503020204020204" pitchFamily="34" charset="0"/>
                <a:cs typeface="Calibri"/>
              </a:rPr>
              <a:t>Unnatural Instructions [</a:t>
            </a:r>
            <a:r>
              <a:rPr lang="en-US" dirty="0" err="1">
                <a:latin typeface="Corbel" panose="020B0503020204020204" pitchFamily="34" charset="0"/>
                <a:cs typeface="Calibri"/>
                <a:hlinkClick r:id="rId4"/>
              </a:rPr>
              <a:t>Honovich</a:t>
            </a:r>
            <a:r>
              <a:rPr lang="en-US" dirty="0">
                <a:latin typeface="Corbel" panose="020B0503020204020204" pitchFamily="34" charset="0"/>
                <a:cs typeface="Calibri"/>
                <a:hlinkClick r:id="rId4"/>
              </a:rPr>
              <a:t> et al. 2022</a:t>
            </a:r>
            <a:r>
              <a:rPr lang="en-US" dirty="0">
                <a:latin typeface="Corbel" panose="020B0503020204020204" pitchFamily="34" charset="0"/>
                <a:cs typeface="Calibri"/>
              </a:rPr>
              <a:t>] — Similar to “Self-Instruct” </a:t>
            </a:r>
          </a:p>
          <a:p>
            <a:pPr lvl="1"/>
            <a:r>
              <a:rPr lang="en-US" dirty="0">
                <a:latin typeface="Corbel" panose="020B0503020204020204" pitchFamily="34" charset="0"/>
                <a:cs typeface="Calibri"/>
              </a:rPr>
              <a:t>Self-Chat [</a:t>
            </a:r>
            <a:r>
              <a:rPr lang="en-US" dirty="0">
                <a:latin typeface="Corbel" panose="020B0503020204020204" pitchFamily="34" charset="0"/>
                <a:cs typeface="Calibri"/>
                <a:hlinkClick r:id="rId5"/>
              </a:rPr>
              <a:t>Xu et al. 2023</a:t>
            </a:r>
            <a:r>
              <a:rPr lang="en-US" dirty="0">
                <a:latin typeface="Corbel" panose="020B0503020204020204" pitchFamily="34" charset="0"/>
                <a:cs typeface="Calibri"/>
              </a:rPr>
              <a:t>] — ”Self-Instruct” extended to dialogue </a:t>
            </a:r>
          </a:p>
          <a:p>
            <a:pPr lvl="1"/>
            <a:r>
              <a:rPr lang="en-US" dirty="0">
                <a:latin typeface="Corbel" panose="020B0503020204020204" pitchFamily="34" charset="0"/>
                <a:cs typeface="Calibri"/>
              </a:rPr>
              <a:t>RL</a:t>
            </a:r>
            <a:r>
              <a:rPr lang="en-US" spc="-19" dirty="0">
                <a:latin typeface="Corbel" panose="020B0503020204020204" pitchFamily="34" charset="0"/>
                <a:cs typeface="Calibri"/>
              </a:rPr>
              <a:t> </a:t>
            </a:r>
            <a:r>
              <a:rPr lang="en-US" spc="-4" dirty="0">
                <a:latin typeface="Corbel" panose="020B0503020204020204" pitchFamily="34" charset="0"/>
                <a:cs typeface="Calibri"/>
              </a:rPr>
              <a:t>from</a:t>
            </a:r>
            <a:r>
              <a:rPr lang="en-US" spc="-11" dirty="0">
                <a:latin typeface="Corbel" panose="020B0503020204020204" pitchFamily="34" charset="0"/>
                <a:cs typeface="Calibri"/>
              </a:rPr>
              <a:t> </a:t>
            </a:r>
            <a:r>
              <a:rPr lang="en-US" dirty="0">
                <a:latin typeface="Corbel" panose="020B0503020204020204" pitchFamily="34" charset="0"/>
                <a:cs typeface="Calibri"/>
              </a:rPr>
              <a:t>AI</a:t>
            </a:r>
            <a:r>
              <a:rPr lang="en-US" spc="-15" dirty="0">
                <a:latin typeface="Corbel" panose="020B0503020204020204" pitchFamily="34" charset="0"/>
                <a:cs typeface="Calibri"/>
              </a:rPr>
              <a:t> </a:t>
            </a:r>
            <a:r>
              <a:rPr lang="en-US" spc="-4" dirty="0">
                <a:latin typeface="Corbel" panose="020B0503020204020204" pitchFamily="34" charset="0"/>
                <a:cs typeface="Calibri"/>
              </a:rPr>
              <a:t>feedback</a:t>
            </a:r>
            <a:r>
              <a:rPr lang="en-US"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6"/>
              </a:rPr>
              <a:t>Bai</a:t>
            </a:r>
            <a:r>
              <a:rPr lang="en-US" u="heavy" spc="-15"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et</a:t>
            </a:r>
            <a:r>
              <a:rPr lang="en-US" u="heavy" spc="-8"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al.,</a:t>
            </a:r>
            <a:r>
              <a:rPr lang="en-US" u="heavy" spc="-19" dirty="0">
                <a:solidFill>
                  <a:srgbClr val="007B92"/>
                </a:solidFill>
                <a:uFill>
                  <a:solidFill>
                    <a:srgbClr val="007B92"/>
                  </a:solidFill>
                </a:uFill>
                <a:latin typeface="Corbel" panose="020B0503020204020204" pitchFamily="34" charset="0"/>
                <a:cs typeface="Calibri"/>
                <a:hlinkClick r:id="rId6"/>
              </a:rPr>
              <a:t> </a:t>
            </a:r>
            <a:r>
              <a:rPr lang="en-US" u="heavy" spc="-4" dirty="0">
                <a:solidFill>
                  <a:srgbClr val="007B92"/>
                </a:solidFill>
                <a:uFill>
                  <a:solidFill>
                    <a:srgbClr val="007B92"/>
                  </a:solidFill>
                </a:uFill>
                <a:latin typeface="Corbel" panose="020B0503020204020204" pitchFamily="34" charset="0"/>
                <a:cs typeface="Calibri"/>
                <a:hlinkClick r:id="rId6"/>
              </a:rPr>
              <a:t>2022</a:t>
            </a:r>
            <a:r>
              <a:rPr lang="en-US" spc="-4" dirty="0">
                <a:latin typeface="Corbel" panose="020B0503020204020204" pitchFamily="34" charset="0"/>
                <a:cs typeface="Calibri"/>
              </a:rPr>
              <a:t>],</a:t>
            </a:r>
          </a:p>
          <a:p>
            <a:pPr lvl="1"/>
            <a:r>
              <a:rPr lang="en-US" sz="1400" spc="-4" dirty="0">
                <a:latin typeface="Corbel" panose="020B0503020204020204" pitchFamily="34" charset="0"/>
                <a:cs typeface="Calibri"/>
              </a:rPr>
              <a:t>Finetuning LMs on </a:t>
            </a:r>
            <a:r>
              <a:rPr lang="en-US" sz="1400" dirty="0">
                <a:latin typeface="Corbel" panose="020B0503020204020204" pitchFamily="34" charset="0"/>
                <a:cs typeface="Calibri"/>
              </a:rPr>
              <a:t>their </a:t>
            </a:r>
            <a:r>
              <a:rPr lang="en-US" sz="1400" spc="-4" dirty="0">
                <a:latin typeface="Corbel" panose="020B0503020204020204" pitchFamily="34" charset="0"/>
                <a:cs typeface="Calibri"/>
              </a:rPr>
              <a:t>own </a:t>
            </a:r>
            <a:r>
              <a:rPr lang="en-US" sz="1400" spc="-8" dirty="0">
                <a:latin typeface="Corbel" panose="020B0503020204020204" pitchFamily="34" charset="0"/>
                <a:cs typeface="Calibri"/>
              </a:rPr>
              <a:t>outputs </a:t>
            </a:r>
            <a:r>
              <a:rPr lang="en-US" sz="1400" spc="-398"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Huang </a:t>
            </a:r>
            <a:r>
              <a:rPr lang="en-US" sz="1400" u="heavy" dirty="0">
                <a:solidFill>
                  <a:srgbClr val="007B92"/>
                </a:solidFill>
                <a:uFill>
                  <a:solidFill>
                    <a:srgbClr val="007B92"/>
                  </a:solidFill>
                </a:uFill>
                <a:latin typeface="Corbel" panose="020B0503020204020204" pitchFamily="34" charset="0"/>
                <a:cs typeface="Calibri"/>
                <a:hlinkClick r:id="rId7"/>
              </a:rPr>
              <a:t>et al., </a:t>
            </a:r>
            <a:r>
              <a:rPr lang="en-US" sz="1400" u="heavy" spc="-4" dirty="0">
                <a:solidFill>
                  <a:srgbClr val="007B92"/>
                </a:solidFill>
                <a:uFill>
                  <a:solidFill>
                    <a:srgbClr val="007B92"/>
                  </a:solidFill>
                </a:uFill>
                <a:latin typeface="Corbel" panose="020B0503020204020204" pitchFamily="34" charset="0"/>
                <a:cs typeface="Calibri"/>
                <a:hlinkClick r:id="rId7"/>
              </a:rPr>
              <a:t>2022; </a:t>
            </a:r>
            <a:r>
              <a:rPr lang="en-US" sz="1400" u="heavy" dirty="0" err="1">
                <a:solidFill>
                  <a:srgbClr val="007B92"/>
                </a:solidFill>
                <a:uFill>
                  <a:solidFill>
                    <a:srgbClr val="007B92"/>
                  </a:solidFill>
                </a:uFill>
                <a:latin typeface="Corbel" panose="020B0503020204020204" pitchFamily="34" charset="0"/>
                <a:cs typeface="Calibri"/>
                <a:hlinkClick r:id="rId8"/>
              </a:rPr>
              <a:t>Zelikman</a:t>
            </a:r>
            <a:r>
              <a:rPr lang="en-US" sz="1400" u="heavy" dirty="0">
                <a:solidFill>
                  <a:srgbClr val="007B92"/>
                </a:solidFill>
                <a:uFill>
                  <a:solidFill>
                    <a:srgbClr val="007B92"/>
                  </a:solidFill>
                </a:uFill>
                <a:latin typeface="Corbel" panose="020B0503020204020204" pitchFamily="34" charset="0"/>
                <a:cs typeface="Calibri"/>
                <a:hlinkClick r:id="rId8"/>
              </a:rPr>
              <a:t> et al., </a:t>
            </a:r>
            <a:r>
              <a:rPr lang="en-US" sz="1400" spc="4" dirty="0">
                <a:solidFill>
                  <a:srgbClr val="007B92"/>
                </a:solidFill>
                <a:latin typeface="Corbel" panose="020B0503020204020204" pitchFamily="34" charset="0"/>
                <a:cs typeface="Calibri"/>
                <a:hlinkClick r:id="rId8"/>
              </a:rPr>
              <a:t> </a:t>
            </a:r>
            <a:r>
              <a:rPr lang="en-US" sz="1400" u="heavy" spc="-4" dirty="0">
                <a:solidFill>
                  <a:srgbClr val="007B92"/>
                </a:solidFill>
                <a:uFill>
                  <a:solidFill>
                    <a:srgbClr val="007B92"/>
                  </a:solidFill>
                </a:uFill>
                <a:latin typeface="Corbel" panose="020B0503020204020204" pitchFamily="34" charset="0"/>
                <a:cs typeface="Calibri"/>
                <a:hlinkClick r:id="rId8"/>
              </a:rPr>
              <a:t>2022</a:t>
            </a:r>
            <a:r>
              <a:rPr lang="en-US" sz="1400" spc="-4" dirty="0">
                <a:latin typeface="Corbel" panose="020B0503020204020204" pitchFamily="34" charset="0"/>
                <a:cs typeface="Calibri"/>
              </a:rPr>
              <a:t>]</a:t>
            </a:r>
            <a:endParaRPr lang="en-US" sz="1400" dirty="0">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dirty="0">
                <a:latin typeface="Corbel" panose="020B0503020204020204" pitchFamily="34" charset="0"/>
                <a:cs typeface="Tahoma"/>
              </a:rPr>
              <a:t>LM</a:t>
            </a:r>
            <a:endParaRPr sz="1800" dirty="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dirty="0">
                <a:latin typeface="Corbel" panose="020B0503020204020204" pitchFamily="34" charset="0"/>
                <a:cs typeface="Calibri"/>
              </a:rPr>
              <a:t>Model output</a:t>
            </a:r>
            <a:endParaRPr sz="1350" dirty="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Tree>
    <p:extLst>
      <p:ext uri="{BB962C8B-B14F-4D97-AF65-F5344CB8AC3E}">
        <p14:creationId xmlns:p14="http://schemas.microsoft.com/office/powerpoint/2010/main" val="3987723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F045-FE37-E724-CC7E-00A011CC77CF}"/>
              </a:ext>
            </a:extLst>
          </p:cNvPr>
          <p:cNvSpPr>
            <a:spLocks noGrp="1"/>
          </p:cNvSpPr>
          <p:nvPr>
            <p:ph type="title"/>
          </p:nvPr>
        </p:nvSpPr>
        <p:spPr/>
        <p:txBody>
          <a:bodyPr>
            <a:normAutofit fontScale="90000"/>
          </a:bodyPr>
          <a:lstStyle/>
          <a:p>
            <a:r>
              <a:rPr lang="en-US" dirty="0"/>
              <a:t>A Lot of Open Questions  </a:t>
            </a:r>
          </a:p>
        </p:txBody>
      </p:sp>
      <p:sp>
        <p:nvSpPr>
          <p:cNvPr id="3" name="Content Placeholder 2">
            <a:extLst>
              <a:ext uri="{FF2B5EF4-FFF2-40B4-BE49-F238E27FC236}">
                <a16:creationId xmlns:a16="http://schemas.microsoft.com/office/drawing/2014/main" id="{7F097690-2717-4264-B03D-0CF238182EAF}"/>
              </a:ext>
            </a:extLst>
          </p:cNvPr>
          <p:cNvSpPr>
            <a:spLocks noGrp="1"/>
          </p:cNvSpPr>
          <p:nvPr>
            <p:ph idx="1"/>
          </p:nvPr>
        </p:nvSpPr>
        <p:spPr/>
        <p:txBody>
          <a:bodyPr>
            <a:normAutofit/>
          </a:bodyPr>
          <a:lstStyle/>
          <a:p>
            <a:r>
              <a:rPr lang="en-US" sz="2400" dirty="0"/>
              <a:t>Is HF more important or RL? </a:t>
            </a:r>
          </a:p>
          <a:p>
            <a:r>
              <a:rPr lang="en-US" sz="2400" dirty="0"/>
              <a:t>What is the best form of HF? </a:t>
            </a:r>
          </a:p>
          <a:p>
            <a:r>
              <a:rPr lang="en-US" sz="2400" dirty="0"/>
              <a:t>How do you optimize diversity of HF? </a:t>
            </a:r>
          </a:p>
          <a:p>
            <a:r>
              <a:rPr lang="en-US" sz="2400" dirty="0"/>
              <a:t>Is RL necessary? Can we find better supervised algorithms? … </a:t>
            </a:r>
          </a:p>
          <a:p>
            <a:r>
              <a:rPr lang="en-US" sz="2400" dirty="0"/>
              <a:t>Can there be a malicious alignment? (aligned on the surface but actually adversarial under the hood)</a:t>
            </a:r>
          </a:p>
          <a:p>
            <a:endParaRPr lang="en-US" sz="2800" dirty="0"/>
          </a:p>
        </p:txBody>
      </p:sp>
    </p:spTree>
    <p:extLst>
      <p:ext uri="{BB962C8B-B14F-4D97-AF65-F5344CB8AC3E}">
        <p14:creationId xmlns:p14="http://schemas.microsoft.com/office/powerpoint/2010/main" val="2481567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endParaRPr lang="en-US" dirty="0"/>
          </a:p>
          <a:p>
            <a:pPr marL="114300" indent="0">
              <a:buNone/>
            </a:pPr>
            <a:endParaRPr lang="en-US" dirty="0"/>
          </a:p>
        </p:txBody>
      </p:sp>
    </p:spTree>
    <p:extLst>
      <p:ext uri="{BB962C8B-B14F-4D97-AF65-F5344CB8AC3E}">
        <p14:creationId xmlns:p14="http://schemas.microsoft.com/office/powerpoint/2010/main" val="946858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a:xfrm>
            <a:off x="311700" y="973572"/>
            <a:ext cx="8520600" cy="4169928"/>
          </a:xfrm>
        </p:spPr>
        <p:txBody>
          <a:bodyPr>
            <a:normAutofit/>
          </a:bodyPr>
          <a:lstStyle/>
          <a:p>
            <a:r>
              <a:rPr lang="en-US" b="1" dirty="0"/>
              <a:t>Large-enough</a:t>
            </a:r>
            <a:r>
              <a:rPr lang="en-US" dirty="0"/>
              <a:t> LMs can be “pro-social”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ProSocialDialog: A Prosocial Backbone for Conversational Agents, Kim et al. 2022</a:t>
            </a:r>
            <a:r>
              <a:rPr lang="en-US" sz="1050" dirty="0">
                <a:solidFill>
                  <a:srgbClr val="595959"/>
                </a:solidFill>
                <a:latin typeface="Corbel"/>
                <a:cs typeface="Arial"/>
              </a:rPr>
              <a:t>]</a:t>
            </a:r>
            <a:endParaRPr lang="en-US" sz="1050" dirty="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1722" y="1546272"/>
            <a:ext cx="5883966" cy="369332"/>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“It's important to help others in need.”</a:t>
            </a:r>
          </a:p>
        </p:txBody>
      </p:sp>
    </p:spTree>
    <p:extLst>
      <p:ext uri="{BB962C8B-B14F-4D97-AF65-F5344CB8AC3E}">
        <p14:creationId xmlns:p14="http://schemas.microsoft.com/office/powerpoint/2010/main" val="33161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a:xfrm>
            <a:off x="311700" y="973572"/>
            <a:ext cx="8520600" cy="4169928"/>
          </a:xfrm>
        </p:spPr>
        <p:txBody>
          <a:bodyPr>
            <a:normAutofit/>
          </a:bodyPr>
          <a:lstStyle/>
          <a:p>
            <a:r>
              <a:rPr lang="en-US" b="1" dirty="0"/>
              <a:t>Large-enough</a:t>
            </a:r>
            <a:r>
              <a:rPr lang="en-US" dirty="0"/>
              <a:t> LMs can do “moral self-correction”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Improves with increasing model size and RLHF training</a:t>
            </a:r>
          </a:p>
          <a:p>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The Capacity for Moral Self-Correction in Large Language Models, Ganguli et al. 2023</a:t>
            </a:r>
            <a:r>
              <a:rPr lang="en-US" sz="1050" dirty="0">
                <a:solidFill>
                  <a:srgbClr val="595959"/>
                </a:solidFill>
                <a:latin typeface="Corbel"/>
                <a:cs typeface="Arial"/>
              </a:rPr>
              <a:t>]</a:t>
            </a:r>
            <a:endParaRPr lang="en-US" sz="1050" dirty="0"/>
          </a:p>
        </p:txBody>
      </p:sp>
      <p:sp>
        <p:nvSpPr>
          <p:cNvPr id="6" name="TextBox 5">
            <a:extLst>
              <a:ext uri="{FF2B5EF4-FFF2-40B4-BE49-F238E27FC236}">
                <a16:creationId xmlns:a16="http://schemas.microsoft.com/office/drawing/2014/main" id="{A2C0C0FA-81A2-21B0-8B87-9725878A262C}"/>
              </a:ext>
            </a:extLst>
          </p:cNvPr>
          <p:cNvSpPr txBox="1"/>
          <p:nvPr/>
        </p:nvSpPr>
        <p:spPr>
          <a:xfrm>
            <a:off x="725556" y="1462125"/>
            <a:ext cx="7861851" cy="646331"/>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689651" y="2114664"/>
            <a:ext cx="2769309" cy="2440413"/>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569958" y="2118098"/>
            <a:ext cx="2932430" cy="2459001"/>
          </a:xfrm>
          <a:prstGeom prst="rect">
            <a:avLst/>
          </a:prstGeom>
        </p:spPr>
      </p:pic>
    </p:spTree>
    <p:extLst>
      <p:ext uri="{BB962C8B-B14F-4D97-AF65-F5344CB8AC3E}">
        <p14:creationId xmlns:p14="http://schemas.microsoft.com/office/powerpoint/2010/main" val="1457691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r>
              <a:rPr lang="en-US" dirty="0"/>
              <a:t>So, some promising results out there ... </a:t>
            </a:r>
          </a:p>
          <a:p>
            <a:r>
              <a:rPr lang="en-US" dirty="0"/>
              <a:t>But many open questions: </a:t>
            </a:r>
          </a:p>
          <a:p>
            <a:pPr lvl="1"/>
            <a:r>
              <a:rPr lang="en-US" dirty="0"/>
              <a:t>Whose values are we modeling? Which person? Which population? … </a:t>
            </a:r>
          </a:p>
          <a:p>
            <a:pPr lvl="1"/>
            <a:r>
              <a:rPr lang="en-US" dirty="0"/>
              <a:t>How are we applying a given value? Depending on what value system you use the outcome might be different …. </a:t>
            </a:r>
          </a:p>
          <a:p>
            <a:pPr lvl="1"/>
            <a:r>
              <a:rPr lang="en-US" dirty="0"/>
              <a:t>How these models deal with decisions where multiple values might be at odds with each other? </a:t>
            </a:r>
          </a:p>
          <a:p>
            <a:pPr lvl="1"/>
            <a:r>
              <a:rPr lang="en-US" dirty="0"/>
              <a:t>Dual use: if models can self-correct, they can self-harm [their users] too? </a:t>
            </a:r>
          </a:p>
          <a:p>
            <a:pPr marL="114300" indent="0">
              <a:buNone/>
            </a:pPr>
            <a:endParaRPr lang="en-US" dirty="0"/>
          </a:p>
        </p:txBody>
      </p:sp>
    </p:spTree>
    <p:extLst>
      <p:ext uri="{BB962C8B-B14F-4D97-AF65-F5344CB8AC3E}">
        <p14:creationId xmlns:p14="http://schemas.microsoft.com/office/powerpoint/2010/main" val="413864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Human</a:t>
            </a:r>
          </a:p>
          <a:p>
            <a:pPr>
              <a:lnSpc>
                <a:spcPct val="150000"/>
              </a:lnSpc>
            </a:pPr>
            <a:r>
              <a:rPr lang="en-US" dirty="0">
                <a:latin typeface="Corbel" panose="020B0503020204020204" pitchFamily="34" charset="0"/>
              </a:rPr>
              <a:t>neither as we don’t know much about their background or experience. </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3369850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fontScale="90000"/>
          </a:bodyPr>
          <a:lstStyle/>
          <a:p>
            <a:r>
              <a:rPr lang="en-US" dirty="0"/>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idx="1"/>
          </p:nvPr>
        </p:nvSpPr>
        <p:spPr/>
        <p:txBody>
          <a:bodyPr/>
          <a:lstStyle/>
          <a:p>
            <a:r>
              <a:rPr lang="en-US" dirty="0" err="1">
                <a:hlinkClick r:id="rId2"/>
              </a:rPr>
              <a:t>Askell</a:t>
            </a:r>
            <a:r>
              <a:rPr lang="en-US" dirty="0">
                <a:hlinkClick r:id="rId2"/>
              </a:rPr>
              <a:t> et al. 2020</a:t>
            </a:r>
            <a:r>
              <a:rPr lang="en-US" dirty="0"/>
              <a:t>’s definition of “alignment”: </a:t>
            </a:r>
          </a:p>
          <a:p>
            <a:endParaRPr lang="en-US" dirty="0"/>
          </a:p>
          <a:p>
            <a:endParaRPr lang="en-US" dirty="0"/>
          </a:p>
          <a:p>
            <a:endParaRPr lang="en-US" dirty="0"/>
          </a:p>
          <a:p>
            <a:endParaRPr lang="en-US" dirty="0"/>
          </a:p>
          <a:p>
            <a:endParaRPr lang="en-US" dirty="0"/>
          </a:p>
          <a:p>
            <a:r>
              <a:rPr lang="en-US" dirty="0"/>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808923"/>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rbel" panose="020B0503020204020204" pitchFamily="34" charset="0"/>
              </a:rPr>
              <a:t>AI as “aligned” if it is,</a:t>
            </a:r>
            <a:br>
              <a:rPr lang="en-US" sz="2400" dirty="0">
                <a:solidFill>
                  <a:schemeClr val="tx1"/>
                </a:solidFill>
                <a:latin typeface="Corbel" panose="020B0503020204020204" pitchFamily="34" charset="0"/>
              </a:rPr>
            </a:br>
            <a:r>
              <a:rPr lang="en-US" sz="2400" b="1" dirty="0">
                <a:solidFill>
                  <a:schemeClr val="tx1"/>
                </a:solidFill>
                <a:latin typeface="Corbel" panose="020B0503020204020204" pitchFamily="34" charset="0"/>
              </a:rPr>
              <a:t>helpful</a:t>
            </a:r>
            <a:r>
              <a:rPr lang="en-US" sz="2400" dirty="0">
                <a:solidFill>
                  <a:schemeClr val="tx1"/>
                </a:solidFill>
                <a:latin typeface="Corbel" panose="020B0503020204020204" pitchFamily="34" charset="0"/>
              </a:rPr>
              <a:t>, </a:t>
            </a:r>
            <a:r>
              <a:rPr lang="en-US" sz="2400" b="1" dirty="0">
                <a:solidFill>
                  <a:schemeClr val="tx1"/>
                </a:solidFill>
                <a:latin typeface="Corbel" panose="020B0503020204020204" pitchFamily="34" charset="0"/>
              </a:rPr>
              <a:t>honest</a:t>
            </a:r>
            <a:r>
              <a:rPr lang="en-US" sz="2400" dirty="0">
                <a:solidFill>
                  <a:schemeClr val="tx1"/>
                </a:solidFill>
                <a:latin typeface="Corbel" panose="020B0503020204020204" pitchFamily="34" charset="0"/>
              </a:rPr>
              <a:t>, and </a:t>
            </a:r>
            <a:r>
              <a:rPr lang="en-US" sz="2400" b="1" dirty="0">
                <a:solidFill>
                  <a:schemeClr val="tx1"/>
                </a:solidFill>
                <a:latin typeface="Corbel" panose="020B0503020204020204" pitchFamily="34" charset="0"/>
              </a:rPr>
              <a:t>harmless</a:t>
            </a:r>
          </a:p>
        </p:txBody>
      </p:sp>
    </p:spTree>
    <p:extLst>
      <p:ext uri="{BB962C8B-B14F-4D97-AF65-F5344CB8AC3E}">
        <p14:creationId xmlns:p14="http://schemas.microsoft.com/office/powerpoint/2010/main" val="393258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178904" y="1809549"/>
            <a:ext cx="8693152" cy="1963500"/>
          </a:xfrm>
        </p:spPr>
        <p:txBody>
          <a:bodyPr>
            <a:noAutofit/>
          </a:bodyPr>
          <a:lstStyle/>
          <a:p>
            <a:r>
              <a:rPr lang="en-US" sz="4800" dirty="0"/>
              <a:t>How do we make LMs aligned with our intents that are articulated in language? </a:t>
            </a:r>
          </a:p>
        </p:txBody>
      </p:sp>
    </p:spTree>
    <p:extLst>
      <p:ext uri="{BB962C8B-B14F-4D97-AF65-F5344CB8AC3E}">
        <p14:creationId xmlns:p14="http://schemas.microsoft.com/office/powerpoint/2010/main" val="1382085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fontScale="90000"/>
          </a:bodyPr>
          <a:lstStyle/>
          <a:p>
            <a:r>
              <a:rPr lang="en-US" dirty="0"/>
              <a:t>Instructions Finetuning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18" name="object 17">
            <a:extLst>
              <a:ext uri="{FF2B5EF4-FFF2-40B4-BE49-F238E27FC236}">
                <a16:creationId xmlns:a16="http://schemas.microsoft.com/office/drawing/2014/main" id="{58A6BAF7-2FCB-26BC-425C-88D57DE070B3}"/>
              </a:ext>
            </a:extLst>
          </p:cNvPr>
          <p:cNvSpPr txBox="1"/>
          <p:nvPr/>
        </p:nvSpPr>
        <p:spPr>
          <a:xfrm>
            <a:off x="3907965" y="589516"/>
            <a:ext cx="4924112" cy="345607"/>
          </a:xfrm>
          <a:prstGeom prst="rect">
            <a:avLst/>
          </a:prstGeom>
        </p:spPr>
        <p:txBody>
          <a:bodyPr vert="horz" wrap="square" lIns="0" tIns="9525" rIns="0" bIns="0" rtlCol="0">
            <a:spAutoFit/>
          </a:bodyPr>
          <a:lstStyle/>
          <a:p>
            <a:pPr marL="9525">
              <a:spcBef>
                <a:spcPts val="75"/>
              </a:spcBef>
            </a:pPr>
            <a:r>
              <a:rPr sz="1050" spc="-4" dirty="0">
                <a:latin typeface="Corbel" panose="020B0503020204020204" pitchFamily="34" charset="0"/>
                <a:cs typeface="Calibri"/>
              </a:rPr>
              <a:t>[</a:t>
            </a:r>
            <a:r>
              <a:rPr lang="en-US" sz="1050" spc="-4" dirty="0">
                <a:latin typeface="Corbel" panose="020B0503020204020204" pitchFamily="34" charset="0"/>
                <a:cs typeface="Calibri"/>
              </a:rPr>
              <a:t>Weller et al. 2020. Mishra et al. 2021; Wang et al. 2022, </a:t>
            </a:r>
          </a:p>
          <a:p>
            <a:pPr marL="9525">
              <a:spcBef>
                <a:spcPts val="75"/>
              </a:spcBef>
            </a:pPr>
            <a:r>
              <a:rPr lang="en-US" sz="1050" spc="-4" dirty="0" err="1">
                <a:latin typeface="Corbel" panose="020B0503020204020204" pitchFamily="34" charset="0"/>
                <a:cs typeface="Calibri"/>
              </a:rPr>
              <a:t>Sanh</a:t>
            </a:r>
            <a:r>
              <a:rPr lang="en-US" sz="1050" spc="-4" dirty="0">
                <a:latin typeface="Corbel" panose="020B0503020204020204" pitchFamily="34" charset="0"/>
                <a:cs typeface="Calibri"/>
              </a:rPr>
              <a:t> et al. 2022; Wei et al., 2022, Chung et al. 2022, many others </a:t>
            </a:r>
            <a:r>
              <a:rPr sz="1050" dirty="0">
                <a:latin typeface="Corbel" panose="020B0503020204020204" pitchFamily="34" charset="0"/>
                <a:cs typeface="Calibri"/>
              </a:rPr>
              <a:t>]</a:t>
            </a:r>
          </a:p>
        </p:txBody>
      </p:sp>
      <p:sp>
        <p:nvSpPr>
          <p:cNvPr id="23" name="Content Placeholder 4">
            <a:extLst>
              <a:ext uri="{FF2B5EF4-FFF2-40B4-BE49-F238E27FC236}">
                <a16:creationId xmlns:a16="http://schemas.microsoft.com/office/drawing/2014/main" id="{8E255C13-CA9C-CEB1-37FE-D7630CE41664}"/>
              </a:ext>
            </a:extLst>
          </p:cNvPr>
          <p:cNvSpPr>
            <a:spLocks noGrp="1"/>
          </p:cNvSpPr>
          <p:nvPr>
            <p:ph idx="1"/>
          </p:nvPr>
        </p:nvSpPr>
        <p:spPr>
          <a:xfrm>
            <a:off x="215587" y="1048399"/>
            <a:ext cx="8832300" cy="3991025"/>
          </a:xfrm>
        </p:spPr>
        <p:txBody>
          <a:bodyPr>
            <a:normAutofit/>
          </a:bodyPr>
          <a:lstStyle/>
          <a:p>
            <a:pPr>
              <a:buFont typeface="+mj-lt"/>
              <a:buAutoNum type="arabicPeriod"/>
            </a:pPr>
            <a:r>
              <a:rPr lang="en-US" sz="1800" spc="-4" dirty="0">
                <a:latin typeface="Corbel" panose="020B0503020204020204" pitchFamily="34" charset="0"/>
                <a:cs typeface="Calibri"/>
              </a:rPr>
              <a:t>Collect</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examples</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of</a:t>
            </a:r>
            <a:r>
              <a:rPr lang="en-US" sz="1800" dirty="0">
                <a:latin typeface="Corbel" panose="020B0503020204020204" pitchFamily="34" charset="0"/>
                <a:cs typeface="Calibri"/>
              </a:rPr>
              <a:t> </a:t>
            </a:r>
            <a:r>
              <a:rPr lang="en-US" sz="1800" spc="-4" dirty="0">
                <a:latin typeface="Corbel" panose="020B0503020204020204" pitchFamily="34" charset="0"/>
                <a:cs typeface="Calibri"/>
              </a:rPr>
              <a:t>(instruction,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output)</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pairs</a:t>
            </a:r>
            <a:r>
              <a:rPr lang="en-US" sz="1800" dirty="0">
                <a:latin typeface="Corbel" panose="020B0503020204020204" pitchFamily="34" charset="0"/>
                <a:cs typeface="Calibri"/>
              </a:rPr>
              <a:t> across</a:t>
            </a:r>
            <a:r>
              <a:rPr lang="en-US" sz="1800" spc="-4" dirty="0">
                <a:latin typeface="Corbel" panose="020B0503020204020204" pitchFamily="34" charset="0"/>
                <a:cs typeface="Calibri"/>
              </a:rPr>
              <a:t> </a:t>
            </a:r>
            <a:r>
              <a:rPr lang="en-US" sz="1800" dirty="0">
                <a:latin typeface="Corbel" panose="020B0503020204020204" pitchFamily="34" charset="0"/>
                <a:cs typeface="Calibri"/>
              </a:rPr>
              <a:t>many</a:t>
            </a:r>
            <a:r>
              <a:rPr lang="en-US" sz="1800" spc="4" dirty="0">
                <a:latin typeface="Corbel" panose="020B0503020204020204" pitchFamily="34" charset="0"/>
                <a:cs typeface="Calibri"/>
              </a:rPr>
              <a:t> </a:t>
            </a:r>
            <a:r>
              <a:rPr lang="en-US" sz="1800" spc="-4" dirty="0">
                <a:latin typeface="Corbel" panose="020B0503020204020204" pitchFamily="34" charset="0"/>
                <a:cs typeface="Calibri"/>
              </a:rPr>
              <a:t>tasks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dirty="0">
                <a:latin typeface="Corbel" panose="020B0503020204020204" pitchFamily="34" charset="0"/>
                <a:cs typeface="Calibri"/>
              </a:rPr>
              <a:t>finetune</a:t>
            </a:r>
            <a:r>
              <a:rPr lang="en-US" sz="1800" spc="4" dirty="0">
                <a:latin typeface="Corbel" panose="020B0503020204020204" pitchFamily="34" charset="0"/>
                <a:cs typeface="Calibri"/>
              </a:rPr>
              <a:t> </a:t>
            </a:r>
            <a:r>
              <a:rPr lang="en-US" sz="1800" dirty="0">
                <a:latin typeface="Corbel" panose="020B0503020204020204" pitchFamily="34" charset="0"/>
                <a:cs typeface="Calibri"/>
              </a:rPr>
              <a:t>an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LM</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r>
              <a:rPr lang="en-US" sz="1800" spc="-4" dirty="0">
                <a:latin typeface="Corbel" panose="020B0503020204020204" pitchFamily="34" charset="0"/>
                <a:cs typeface="Calibri"/>
              </a:rPr>
              <a:t>Evaluate</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on</a:t>
            </a:r>
            <a:r>
              <a:rPr lang="en-US" sz="1800" spc="4" dirty="0">
                <a:latin typeface="Corbel" panose="020B0503020204020204" pitchFamily="34" charset="0"/>
                <a:cs typeface="Calibri"/>
              </a:rPr>
              <a:t> </a:t>
            </a:r>
            <a:r>
              <a:rPr lang="en-US" sz="1800" dirty="0">
                <a:latin typeface="Corbel" panose="020B0503020204020204" pitchFamily="34" charset="0"/>
                <a:cs typeface="Calibri"/>
              </a:rPr>
              <a:t>unseen</a:t>
            </a:r>
            <a:r>
              <a:rPr lang="en-US" sz="1800" spc="-11" dirty="0">
                <a:latin typeface="Corbel" panose="020B0503020204020204" pitchFamily="34" charset="0"/>
                <a:cs typeface="Calibri"/>
              </a:rPr>
              <a:t> </a:t>
            </a:r>
            <a:r>
              <a:rPr lang="en-US" sz="1800" dirty="0">
                <a:latin typeface="Corbel" panose="020B0503020204020204" pitchFamily="34" charset="0"/>
                <a:cs typeface="Calibri"/>
              </a:rPr>
              <a:t>tasks</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dirty="0"/>
          </a:p>
        </p:txBody>
      </p:sp>
    </p:spTree>
    <p:extLst>
      <p:ext uri="{BB962C8B-B14F-4D97-AF65-F5344CB8AC3E}">
        <p14:creationId xmlns:p14="http://schemas.microsoft.com/office/powerpoint/2010/main" val="23621318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3759</TotalTime>
  <Words>3772</Words>
  <Application>Microsoft Macintosh PowerPoint</Application>
  <PresentationFormat>On-screen Show (16:9)</PresentationFormat>
  <Paragraphs>503</Paragraphs>
  <Slides>57</Slides>
  <Notes>7</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Corbel</vt:lpstr>
      <vt:lpstr>Cambria Math</vt:lpstr>
      <vt:lpstr>Consolas</vt:lpstr>
      <vt:lpstr>Courier New</vt:lpstr>
      <vt:lpstr>Arial</vt:lpstr>
      <vt:lpstr>Simple Light</vt:lpstr>
      <vt:lpstr>Aligning Self-Supervised Models with Human Intents</vt:lpstr>
      <vt:lpstr>Things that Generative LMs Can Do</vt:lpstr>
      <vt:lpstr>Language Modeling ≠ Following Human Instructions </vt:lpstr>
      <vt:lpstr>Language Modeling ≠ Following Human Instructions </vt:lpstr>
      <vt:lpstr>Language Modeling ≠ Incorporating Human Values</vt:lpstr>
      <vt:lpstr>Language Modeling ≠ Incorporating Human Values</vt:lpstr>
      <vt:lpstr>“Alignment” with Human Intents </vt:lpstr>
      <vt:lpstr>How do we make LMs aligned with our intents that are articulated in language? </vt:lpstr>
      <vt:lpstr>Instructions Finetuning </vt:lpstr>
      <vt:lpstr>Natural Instructions </vt:lpstr>
      <vt:lpstr>Super-Natural Instructions </vt:lpstr>
      <vt:lpstr>PromptSource/P3</vt:lpstr>
      <vt:lpstr>Instruction-Tuning Datasets </vt:lpstr>
      <vt:lpstr>Summary of Training with Instructions</vt:lpstr>
      <vt:lpstr>Instruction-Tuning: Example </vt:lpstr>
      <vt:lpstr>Instruction-Tuning: Example </vt:lpstr>
      <vt:lpstr>Scaling Instruction-Tuning</vt:lpstr>
      <vt:lpstr>Scaling Instruction-Tuning</vt:lpstr>
      <vt:lpstr>Summary Thus Far </vt:lpstr>
      <vt:lpstr>Multi-Modal Instruction-Tuning </vt:lpstr>
      <vt:lpstr>Reinforcement Learning w/ Human Feedback</vt:lpstr>
      <vt:lpstr>Reinforcement Learning: The Basics </vt:lpstr>
      <vt:lpstr>Reinforcement Learning: An Example </vt:lpstr>
      <vt:lpstr>Reinforcement Learning </vt:lpstr>
      <vt:lpstr>Reward Model ~ Human Preference </vt:lpstr>
      <vt:lpstr>Reward Model ~ Human Preference </vt:lpstr>
      <vt:lpstr>Reward Model ~ Human Preference </vt:lpstr>
      <vt:lpstr>Optimizing the Policy Function (Generative Model)</vt:lpstr>
      <vt:lpstr>Policy Gradient [Williams, 1992]</vt:lpstr>
      <vt:lpstr>Math Derivations (check it later in your own time!)  </vt:lpstr>
      <vt:lpstr>Policy Gradient [Williams, 1992]</vt:lpstr>
      <vt:lpstr>How to We Build the Reward Model R(s;p)? </vt:lpstr>
      <vt:lpstr>How to We Build the Reward Model R(s;p)? </vt:lpstr>
      <vt:lpstr>How to We Build the Reward Model R(s;p)? </vt:lpstr>
      <vt:lpstr>Scaling Reward Models </vt:lpstr>
      <vt:lpstr>Regularizing with Pre-trained Model </vt:lpstr>
      <vt:lpstr>Reward Models as Safety Control </vt:lpstr>
      <vt:lpstr>RLHF: Putting it All Together [Christiano et al. 2017; Stiennon et al. 2020]</vt:lpstr>
      <vt:lpstr>RLHF: Putting it All Together [Christiano et al. 2017; Stiennon et al. 2020]</vt:lpstr>
      <vt:lpstr>Pretraining + RLHF Gains over Pretraining + Finetuning</vt:lpstr>
      <vt:lpstr>GPT3.5 (InstructGPT)</vt:lpstr>
      <vt:lpstr>GPT3.5 (InstructGPT)</vt:lpstr>
      <vt:lpstr>GPT3.5 (InstructGPT)</vt:lpstr>
      <vt:lpstr>The Evolution of GPT3 Family </vt:lpstr>
      <vt:lpstr>Summary Thus Far </vt:lpstr>
      <vt:lpstr>Notable Instruction-Tuned/RLHF-ed Models </vt:lpstr>
      <vt:lpstr>RLHF for ChatBots  </vt:lpstr>
      <vt:lpstr>ChatGPT: Instruction Finetuning + RLHF for Dialog Agents</vt:lpstr>
      <vt:lpstr>RL Failure Modes </vt:lpstr>
      <vt:lpstr>RL Failure Modes </vt:lpstr>
      <vt:lpstr>RL Failure Modes </vt:lpstr>
      <vt:lpstr>RLHF/Instruction-tuning is Data Hungry </vt:lpstr>
      <vt:lpstr>A Lot of Open Questions  </vt:lpstr>
      <vt:lpstr>Aligning with Instructions == Aligning with Values?</vt:lpstr>
      <vt:lpstr>Aligning with Instructions == Aligning with Values?</vt:lpstr>
      <vt:lpstr>Aligning with Instructions == Aligning with Values?</vt:lpstr>
      <vt:lpstr>Aligning with Instructions == Aligning with Values?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19</cp:revision>
  <dcterms:modified xsi:type="dcterms:W3CDTF">2023-04-05T02:50:26Z</dcterms:modified>
</cp:coreProperties>
</file>